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3" r:id="rId1"/>
  </p:sldMasterIdLst>
  <p:notesMasterIdLst>
    <p:notesMasterId r:id="rId18"/>
  </p:notesMasterIdLst>
  <p:sldIdLst>
    <p:sldId id="256" r:id="rId2"/>
    <p:sldId id="258" r:id="rId3"/>
    <p:sldId id="304" r:id="rId4"/>
    <p:sldId id="311" r:id="rId5"/>
    <p:sldId id="312" r:id="rId6"/>
    <p:sldId id="306" r:id="rId7"/>
    <p:sldId id="298" r:id="rId8"/>
    <p:sldId id="305" r:id="rId9"/>
    <p:sldId id="299" r:id="rId10"/>
    <p:sldId id="307" r:id="rId11"/>
    <p:sldId id="300" r:id="rId12"/>
    <p:sldId id="315" r:id="rId13"/>
    <p:sldId id="313" r:id="rId14"/>
    <p:sldId id="314" r:id="rId15"/>
    <p:sldId id="301" r:id="rId16"/>
    <p:sldId id="310" r:id="rId17"/>
  </p:sldIdLst>
  <p:sldSz cx="9144000" cy="5143500" type="screen16x9"/>
  <p:notesSz cx="6858000" cy="9144000"/>
  <p:embeddedFontLst>
    <p:embeddedFont>
      <p:font typeface="Barlow" panose="00000500000000000000" pitchFamily="2" charset="0"/>
      <p:regular r:id="rId19"/>
      <p:bold r:id="rId20"/>
      <p:italic r:id="rId21"/>
      <p:boldItalic r:id="rId22"/>
    </p:embeddedFont>
    <p:embeddedFont>
      <p:font typeface="Zen Dots" panose="020B060402020202020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2DEBD891-E37F-F03A-34CE-FBE0DD21C262}" v="698" dt="2025-04-18T06:44:12.591"/>
    <p1510:client id="{31824BCC-1AC3-649C-7395-D9D008F67996}" v="797" dt="2025-04-18T02:03:51.154"/>
    <p1510:client id="{608EB054-54E4-0BA3-E3C8-F9D3068C16CE}" v="192" dt="2025-04-18T04:31:27.244"/>
    <p1510:client id="{62DC6876-C5C1-1631-6810-EA124A11C7A3}" v="1649" dt="2025-04-18T12:44:03.653"/>
    <p1510:client id="{674FBD8E-29C7-8FBE-0A30-AAFBA666892D}" v="5164" dt="2025-04-18T14:18:25.112"/>
    <p1510:client id="{6F8B148C-0F69-B81A-E220-0F1AC931BF5E}" v="11" dt="2025-04-18T15:09:50.752"/>
    <p1510:client id="{74F0E7BA-1873-6D0E-D75B-27CD47F6E95F}" v="350" dt="2025-04-18T14:06:15.744"/>
    <p1510:client id="{9C0F6D21-5412-8A5E-FA87-90C7F6A3E8D5}" v="54" dt="2025-04-18T15:00:11.236"/>
    <p1510:client id="{BC498D0F-B65C-3743-99FD-130DEAAE2682}" v="32" dt="2025-04-18T11:59:19.618"/>
    <p1510:client id="{CCB32D9C-6D28-2792-F7E2-830B75B37F18}" v="190" dt="2025-04-18T11:51:39.331"/>
    <p1510:client id="{E3045C6C-3283-AA50-BC35-ED6AADB3A5FC}" v="1608" dt="2025-04-18T13:50:17.032"/>
  </p1510:revLst>
</p1510:revInfo>
</file>

<file path=ppt/tableStyles.xml><?xml version="1.0" encoding="utf-8"?>
<a:tblStyleLst xmlns:a="http://schemas.openxmlformats.org/drawingml/2006/main" def="{9D2D2257-2710-41FB-8647-DC2BF11AC117}">
  <a:tblStyle styleId="{9D2D2257-2710-41FB-8647-DC2BF11AC11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4325FB63-204E-4068-9BBB-17A17491D52D}" styleName="Table_1">
    <a:wholeTbl>
      <a:tcTxStyle>
        <a:font>
          <a:latin typeface="Arial"/>
          <a:ea typeface="Arial"/>
          <a:cs typeface="Arial"/>
        </a:font>
        <a:srgbClr val="000000"/>
      </a:tcTxStyle>
      <a:tcStyle>
        <a:tcBdr>
          <a:left>
            <a:ln w="9525" cap="flat" cmpd="sng">
              <a:solidFill>
                <a:srgbClr val="000000"/>
              </a:solidFill>
              <a:prstDash val="solid"/>
              <a:round/>
              <a:headEnd type="none" w="sm" len="sm"/>
              <a:tailEnd type="none" w="sm" len="sm"/>
            </a:ln>
          </a:left>
          <a:right>
            <a:ln w="9525" cap="flat" cmpd="sng">
              <a:solidFill>
                <a:srgbClr val="000000"/>
              </a:solidFill>
              <a:prstDash val="solid"/>
              <a:round/>
              <a:headEnd type="none" w="sm" len="sm"/>
              <a:tailEnd type="none" w="sm" len="sm"/>
            </a:ln>
          </a:right>
          <a:top>
            <a:ln w="9525" cap="flat" cmpd="sng">
              <a:solidFill>
                <a:srgbClr val="000000"/>
              </a:solidFill>
              <a:prstDash val="solid"/>
              <a:round/>
              <a:headEnd type="none" w="sm" len="sm"/>
              <a:tailEnd type="none" w="sm" len="sm"/>
            </a:ln>
          </a:top>
          <a:bottom>
            <a:ln w="9525" cap="flat" cmpd="sng">
              <a:solidFill>
                <a:srgbClr val="000000"/>
              </a:solidFill>
              <a:prstDash val="solid"/>
              <a:round/>
              <a:headEnd type="none" w="sm" len="sm"/>
              <a:tailEnd type="none" w="sm" len="sm"/>
            </a:ln>
          </a:bottom>
          <a:insideH>
            <a:ln w="9525" cap="flat" cmpd="sng">
              <a:solidFill>
                <a:srgbClr val="000000"/>
              </a:solidFill>
              <a:prstDash val="solid"/>
              <a:round/>
              <a:headEnd type="none" w="sm" len="sm"/>
              <a:tailEnd type="none" w="sm" len="sm"/>
            </a:ln>
          </a:insideH>
          <a:insideV>
            <a:ln w="9525" cap="flat" cmpd="sng">
              <a:solidFill>
                <a:srgbClr val="000000"/>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3.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font" Target="fonts/font2.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5.fntdata"/><Relationship Id="rId28"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4.fntdata"/><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sv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6"/>
        <p:cNvGrpSpPr/>
        <p:nvPr/>
      </p:nvGrpSpPr>
      <p:grpSpPr>
        <a:xfrm>
          <a:off x="0" y="0"/>
          <a:ext cx="0" cy="0"/>
          <a:chOff x="0" y="0"/>
          <a:chExt cx="0" cy="0"/>
        </a:xfrm>
      </p:grpSpPr>
      <p:sp>
        <p:nvSpPr>
          <p:cNvPr id="1017" name="Google Shape;1017;g4dfce81f19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8" name="Google Shape;1018;g4dfce81f19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4"/>
        <p:cNvGrpSpPr/>
        <p:nvPr/>
      </p:nvGrpSpPr>
      <p:grpSpPr>
        <a:xfrm>
          <a:off x="0" y="0"/>
          <a:ext cx="0" cy="0"/>
          <a:chOff x="0" y="0"/>
          <a:chExt cx="0" cy="0"/>
        </a:xfrm>
      </p:grpSpPr>
      <p:sp>
        <p:nvSpPr>
          <p:cNvPr id="1035" name="Google Shape;1035;gd431007ba2_0_2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6" name="Google Shape;1036;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7.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10.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8.png"/><Relationship Id="rId1" Type="http://schemas.openxmlformats.org/officeDocument/2006/relationships/slideMaster" Target="../slideMasters/slideMaster1.xml"/><Relationship Id="rId4" Type="http://schemas.openxmlformats.org/officeDocument/2006/relationships/image" Target="../media/image4.png"/></Relationships>
</file>

<file path=ppt/slideLayouts/_rels/slideLayout2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hyperlink" Target="http://bit.ly/2TtBDfr" TargetMode="Externa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7.png"/><Relationship Id="rId1" Type="http://schemas.openxmlformats.org/officeDocument/2006/relationships/slideMaster" Target="../slideMasters/slideMaster1.xml"/><Relationship Id="rId5" Type="http://schemas.openxmlformats.org/officeDocument/2006/relationships/image" Target="../media/image6.png"/><Relationship Id="rId4"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7.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5.png"/></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9.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8.png"/><Relationship Id="rId4" Type="http://schemas.openxmlformats.org/officeDocument/2006/relationships/image" Target="../media/image5.png"/></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Master" Target="../slideMasters/slideMaster1.xml"/><Relationship Id="rId4" Type="http://schemas.openxmlformats.org/officeDocument/2006/relationships/image" Target="../media/image6.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grpSp>
        <p:nvGrpSpPr>
          <p:cNvPr id="9" name="Google Shape;9;p2"/>
          <p:cNvGrpSpPr/>
          <p:nvPr/>
        </p:nvGrpSpPr>
        <p:grpSpPr>
          <a:xfrm>
            <a:off x="-867235" y="2998776"/>
            <a:ext cx="5634312" cy="4182456"/>
            <a:chOff x="6005513" y="2100263"/>
            <a:chExt cx="2944814" cy="2185991"/>
          </a:xfrm>
        </p:grpSpPr>
        <p:sp>
          <p:nvSpPr>
            <p:cNvPr id="10" name="Google Shape;10;p2"/>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 name="Google Shape;11;p2"/>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 name="Google Shape;12;p2"/>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 name="Google Shape;13;p2"/>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 name="Google Shape;14;p2"/>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 name="Google Shape;15;p2"/>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 name="Google Shape;16;p2"/>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 name="Google Shape;17;p2"/>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8" name="Google Shape;18;p2"/>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lvl1pPr lvl="0">
              <a:spcBef>
                <a:spcPts val="0"/>
              </a:spcBef>
              <a:spcAft>
                <a:spcPts val="0"/>
              </a:spcAft>
              <a:buClr>
                <a:srgbClr val="191919"/>
              </a:buClr>
              <a:buSzPts val="5200"/>
              <a:buNone/>
              <a:defRPr sz="3000">
                <a:latin typeface="Zen Dots"/>
                <a:ea typeface="Zen Dots"/>
                <a:cs typeface="Zen Dots"/>
                <a:sym typeface="Zen Dots"/>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9" name="Google Shape;19;p2"/>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lvl1pPr lvl="0">
              <a:lnSpc>
                <a:spcPct val="100000"/>
              </a:lnSpc>
              <a:spcBef>
                <a:spcPts val="0"/>
              </a:spcBef>
              <a:spcAft>
                <a:spcPts val="0"/>
              </a:spcAft>
              <a:buSzPts val="1200"/>
              <a:buNone/>
              <a:defRPr sz="1400">
                <a:latin typeface="Barlow"/>
                <a:ea typeface="Barlow"/>
                <a:cs typeface="Barlow"/>
                <a:sym typeface="Barlow"/>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20" name="Google Shape;20;p2"/>
          <p:cNvGrpSpPr/>
          <p:nvPr/>
        </p:nvGrpSpPr>
        <p:grpSpPr>
          <a:xfrm rot="-3015231">
            <a:off x="6712116" y="-1100429"/>
            <a:ext cx="4029586" cy="3821119"/>
            <a:chOff x="6461966" y="2307173"/>
            <a:chExt cx="4411002" cy="4182802"/>
          </a:xfrm>
        </p:grpSpPr>
        <p:sp>
          <p:nvSpPr>
            <p:cNvPr id="21" name="Google Shape;21;p2"/>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 name="Google Shape;22;p2"/>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 name="Google Shape;23;p2"/>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 name="Google Shape;24;p2"/>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 name="Google Shape;25;p2"/>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 name="Google Shape;26;p2"/>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 name="Google Shape;27;p2"/>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 name="Google Shape;28;p2"/>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29" name="Google Shape;29;p2"/>
          <p:cNvPicPr preferRelativeResize="0"/>
          <p:nvPr/>
        </p:nvPicPr>
        <p:blipFill>
          <a:blip r:embed="rId2">
            <a:alphaModFix/>
          </a:blip>
          <a:stretch>
            <a:fillRect/>
          </a:stretch>
        </p:blipFill>
        <p:spPr>
          <a:xfrm rot="780986">
            <a:off x="-605502" y="3800074"/>
            <a:ext cx="2182075" cy="2064250"/>
          </a:xfrm>
          <a:prstGeom prst="rect">
            <a:avLst/>
          </a:prstGeom>
          <a:noFill/>
          <a:ln>
            <a:noFill/>
          </a:ln>
        </p:spPr>
      </p:pic>
      <p:pic>
        <p:nvPicPr>
          <p:cNvPr id="30" name="Google Shape;30;p2"/>
          <p:cNvPicPr preferRelativeResize="0"/>
          <p:nvPr/>
        </p:nvPicPr>
        <p:blipFill>
          <a:blip r:embed="rId3">
            <a:alphaModFix/>
          </a:blip>
          <a:stretch>
            <a:fillRect/>
          </a:stretch>
        </p:blipFill>
        <p:spPr>
          <a:xfrm rot="-7854000">
            <a:off x="8396055" y="132723"/>
            <a:ext cx="1133136" cy="1354800"/>
          </a:xfrm>
          <a:prstGeom prst="rect">
            <a:avLst/>
          </a:prstGeom>
          <a:noFill/>
          <a:ln>
            <a:noFill/>
          </a:ln>
        </p:spPr>
      </p:pic>
      <p:pic>
        <p:nvPicPr>
          <p:cNvPr id="31" name="Google Shape;31;p2"/>
          <p:cNvPicPr preferRelativeResize="0"/>
          <p:nvPr/>
        </p:nvPicPr>
        <p:blipFill>
          <a:blip r:embed="rId4">
            <a:alphaModFix/>
          </a:blip>
          <a:stretch>
            <a:fillRect/>
          </a:stretch>
        </p:blipFill>
        <p:spPr>
          <a:xfrm>
            <a:off x="3011591" y="4067550"/>
            <a:ext cx="1326751" cy="1247000"/>
          </a:xfrm>
          <a:prstGeom prst="rect">
            <a:avLst/>
          </a:prstGeom>
          <a:noFill/>
          <a:ln>
            <a:noFill/>
          </a:ln>
        </p:spPr>
      </p:pic>
      <p:grpSp>
        <p:nvGrpSpPr>
          <p:cNvPr id="32" name="Google Shape;32;p2"/>
          <p:cNvGrpSpPr/>
          <p:nvPr/>
        </p:nvGrpSpPr>
        <p:grpSpPr>
          <a:xfrm>
            <a:off x="4323900" y="2323828"/>
            <a:ext cx="9449768" cy="4560356"/>
            <a:chOff x="0" y="2771776"/>
            <a:chExt cx="5156200" cy="3062286"/>
          </a:xfrm>
        </p:grpSpPr>
        <p:sp>
          <p:nvSpPr>
            <p:cNvPr id="33" name="Google Shape;33;p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 name="Google Shape;34;p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 name="Google Shape;35;p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 name="Google Shape;36;p2"/>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 name="Google Shape;37;p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 name="Google Shape;38;p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 name="Google Shape;39;p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0" name="Google Shape;40;p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 name="Google Shape;41;p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 name="Google Shape;42;p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 name="Google Shape;43;p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 name="Google Shape;44;p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 name="Google Shape;45;p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 name="Google Shape;46;p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 name="Google Shape;47;p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 name="Google Shape;48;p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9" name="Google Shape;49;p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 name="Google Shape;50;p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 name="Google Shape;51;p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2" name="Google Shape;52;p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 name="Google Shape;53;p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 name="Google Shape;54;p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 name="Google Shape;55;p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 name="Google Shape;56;p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 name="Google Shape;57;p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 name="Google Shape;58;p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9" name="Google Shape;59;p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 name="Google Shape;60;p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 name="Google Shape;61;p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 name="Google Shape;62;p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3" name="Google Shape;63;p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 name="Google Shape;64;p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 name="Google Shape;65;p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 name="Google Shape;66;p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 name="Google Shape;67;p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 name="Google Shape;68;p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 name="Google Shape;69;p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 name="Google Shape;70;p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 name="Google Shape;71;p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 name="Google Shape;72;p2"/>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 name="Google Shape;73;p2"/>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 name="Google Shape;74;p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07"/>
        <p:cNvGrpSpPr/>
        <p:nvPr/>
      </p:nvGrpSpPr>
      <p:grpSpPr>
        <a:xfrm>
          <a:off x="0" y="0"/>
          <a:ext cx="0" cy="0"/>
          <a:chOff x="0" y="0"/>
          <a:chExt cx="0" cy="0"/>
        </a:xfrm>
      </p:grpSpPr>
      <p:sp>
        <p:nvSpPr>
          <p:cNvPr id="408" name="Google Shape;408;p11"/>
          <p:cNvSpPr txBox="1">
            <a:spLocks noGrp="1"/>
          </p:cNvSpPr>
          <p:nvPr>
            <p:ph type="title" hasCustomPrompt="1"/>
          </p:nvPr>
        </p:nvSpPr>
        <p:spPr>
          <a:xfrm>
            <a:off x="1284000" y="1754225"/>
            <a:ext cx="6576000" cy="7782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4000">
                <a:solidFill>
                  <a:schemeClr val="lt1"/>
                </a:solidFill>
                <a:latin typeface="Zen Dots"/>
                <a:ea typeface="Zen Dots"/>
                <a:cs typeface="Zen Dots"/>
                <a:sym typeface="Zen Dots"/>
              </a:defRPr>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409" name="Google Shape;409;p11"/>
          <p:cNvSpPr txBox="1">
            <a:spLocks noGrp="1"/>
          </p:cNvSpPr>
          <p:nvPr>
            <p:ph type="subTitle" idx="1"/>
          </p:nvPr>
        </p:nvSpPr>
        <p:spPr>
          <a:xfrm>
            <a:off x="1284000" y="2532425"/>
            <a:ext cx="6576000" cy="49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atin typeface="Barlow"/>
                <a:ea typeface="Barlow"/>
                <a:cs typeface="Barlow"/>
                <a:sym typeface="Barlow"/>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grpSp>
        <p:nvGrpSpPr>
          <p:cNvPr id="410" name="Google Shape;410;p11"/>
          <p:cNvGrpSpPr/>
          <p:nvPr/>
        </p:nvGrpSpPr>
        <p:grpSpPr>
          <a:xfrm>
            <a:off x="5683976" y="1157442"/>
            <a:ext cx="4584147" cy="5143479"/>
            <a:chOff x="4292525" y="1346363"/>
            <a:chExt cx="3057525" cy="3430587"/>
          </a:xfrm>
        </p:grpSpPr>
        <p:sp>
          <p:nvSpPr>
            <p:cNvPr id="411" name="Google Shape;411;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2" name="Google Shape;412;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3" name="Google Shape;413;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4" name="Google Shape;414;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5" name="Google Shape;415;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6" name="Google Shape;416;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7" name="Google Shape;417;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8" name="Google Shape;418;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19" name="Google Shape;419;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0" name="Google Shape;420;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1" name="Google Shape;421;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22" name="Google Shape;422;p11"/>
          <p:cNvGrpSpPr/>
          <p:nvPr/>
        </p:nvGrpSpPr>
        <p:grpSpPr>
          <a:xfrm rot="-7509871">
            <a:off x="-2167302" y="-2507524"/>
            <a:ext cx="4686568" cy="5143562"/>
            <a:chOff x="4292525" y="1346363"/>
            <a:chExt cx="3125787" cy="3430587"/>
          </a:xfrm>
        </p:grpSpPr>
        <p:sp>
          <p:nvSpPr>
            <p:cNvPr id="423" name="Google Shape;423;p11"/>
            <p:cNvSpPr/>
            <p:nvPr/>
          </p:nvSpPr>
          <p:spPr>
            <a:xfrm>
              <a:off x="4902125" y="2270288"/>
              <a:ext cx="2516187" cy="238601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4" name="Google Shape;424;p11"/>
            <p:cNvSpPr/>
            <p:nvPr/>
          </p:nvSpPr>
          <p:spPr>
            <a:xfrm>
              <a:off x="4991025" y="2387763"/>
              <a:ext cx="2297111" cy="2070101"/>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5" name="Google Shape;425;p1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6" name="Google Shape;426;p1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7" name="Google Shape;427;p11"/>
            <p:cNvSpPr/>
            <p:nvPr/>
          </p:nvSpPr>
          <p:spPr>
            <a:xfrm>
              <a:off x="5948288" y="387842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8" name="Google Shape;428;p11"/>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29" name="Google Shape;429;p11"/>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0" name="Google Shape;430;p11"/>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1" name="Google Shape;431;p11"/>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2" name="Google Shape;432;p11"/>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3" name="Google Shape;433;p11"/>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4" name="Google Shape;434;p11"/>
            <p:cNvSpPr/>
            <p:nvPr/>
          </p:nvSpPr>
          <p:spPr>
            <a:xfrm>
              <a:off x="4611613" y="378317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35" name="Google Shape;435;p11"/>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436" name="Google Shape;436;p11"/>
          <p:cNvGrpSpPr/>
          <p:nvPr/>
        </p:nvGrpSpPr>
        <p:grpSpPr>
          <a:xfrm>
            <a:off x="43581" y="-43583"/>
            <a:ext cx="9277211" cy="4792726"/>
            <a:chOff x="43581" y="-43583"/>
            <a:chExt cx="9277211" cy="4792726"/>
          </a:xfrm>
        </p:grpSpPr>
        <p:pic>
          <p:nvPicPr>
            <p:cNvPr id="437" name="Google Shape;437;p11"/>
            <p:cNvPicPr preferRelativeResize="0"/>
            <p:nvPr/>
          </p:nvPicPr>
          <p:blipFill>
            <a:blip r:embed="rId2">
              <a:alphaModFix/>
            </a:blip>
            <a:stretch>
              <a:fillRect/>
            </a:stretch>
          </p:blipFill>
          <p:spPr>
            <a:xfrm rot="578042">
              <a:off x="8510074" y="3905698"/>
              <a:ext cx="750220" cy="786213"/>
            </a:xfrm>
            <a:prstGeom prst="rect">
              <a:avLst/>
            </a:prstGeom>
            <a:noFill/>
            <a:ln>
              <a:noFill/>
            </a:ln>
          </p:spPr>
        </p:pic>
        <p:pic>
          <p:nvPicPr>
            <p:cNvPr id="438" name="Google Shape;438;p11"/>
            <p:cNvPicPr preferRelativeResize="0"/>
            <p:nvPr/>
          </p:nvPicPr>
          <p:blipFill>
            <a:blip r:embed="rId3">
              <a:alphaModFix/>
            </a:blip>
            <a:stretch>
              <a:fillRect/>
            </a:stretch>
          </p:blipFill>
          <p:spPr>
            <a:xfrm rot="-10024189">
              <a:off x="121099" y="60693"/>
              <a:ext cx="1023670" cy="808859"/>
            </a:xfrm>
            <a:prstGeom prst="rect">
              <a:avLst/>
            </a:prstGeom>
            <a:noFill/>
            <a:ln>
              <a:noFill/>
            </a:ln>
          </p:spPr>
        </p:pic>
      </p:grpSp>
      <p:grpSp>
        <p:nvGrpSpPr>
          <p:cNvPr id="439" name="Google Shape;439;p11"/>
          <p:cNvGrpSpPr/>
          <p:nvPr/>
        </p:nvGrpSpPr>
        <p:grpSpPr>
          <a:xfrm>
            <a:off x="-3761000" y="3029528"/>
            <a:ext cx="9449768" cy="4560356"/>
            <a:chOff x="0" y="2771776"/>
            <a:chExt cx="5156200" cy="3062286"/>
          </a:xfrm>
        </p:grpSpPr>
        <p:sp>
          <p:nvSpPr>
            <p:cNvPr id="440" name="Google Shape;440;p11"/>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1" name="Google Shape;441;p11"/>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2" name="Google Shape;442;p11"/>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3" name="Google Shape;443;p11"/>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4" name="Google Shape;444;p11"/>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5" name="Google Shape;445;p11"/>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6" name="Google Shape;446;p11"/>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7" name="Google Shape;447;p11"/>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8" name="Google Shape;448;p11"/>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49" name="Google Shape;449;p11"/>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0" name="Google Shape;450;p11"/>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1" name="Google Shape;451;p11"/>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2" name="Google Shape;452;p11"/>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3" name="Google Shape;453;p11"/>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4" name="Google Shape;454;p11"/>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5" name="Google Shape;455;p11"/>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6" name="Google Shape;456;p11"/>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7" name="Google Shape;457;p11"/>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8" name="Google Shape;458;p11"/>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59" name="Google Shape;459;p11"/>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0" name="Google Shape;460;p11"/>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1" name="Google Shape;461;p11"/>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2" name="Google Shape;462;p11"/>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3" name="Google Shape;463;p11"/>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4" name="Google Shape;464;p11"/>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5" name="Google Shape;465;p11"/>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6" name="Google Shape;466;p11"/>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7" name="Google Shape;467;p11"/>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8" name="Google Shape;468;p11"/>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69" name="Google Shape;469;p11"/>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0" name="Google Shape;470;p11"/>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1" name="Google Shape;471;p11"/>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2" name="Google Shape;472;p11"/>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3" name="Google Shape;473;p11"/>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4" name="Google Shape;474;p11"/>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5" name="Google Shape;475;p11"/>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6" name="Google Shape;476;p11"/>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7" name="Google Shape;477;p11"/>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8" name="Google Shape;478;p11"/>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79" name="Google Shape;479;p11"/>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0" name="Google Shape;480;p11"/>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481" name="Google Shape;481;p11"/>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5"/>
        </a:solidFill>
        <a:effectLst/>
      </p:bgPr>
    </p:bg>
    <p:spTree>
      <p:nvGrpSpPr>
        <p:cNvPr id="1" name="Shape 48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83"/>
        <p:cNvGrpSpPr/>
        <p:nvPr/>
      </p:nvGrpSpPr>
      <p:grpSpPr>
        <a:xfrm>
          <a:off x="0" y="0"/>
          <a:ext cx="0" cy="0"/>
          <a:chOff x="0" y="0"/>
          <a:chExt cx="0" cy="0"/>
        </a:xfrm>
      </p:grpSpPr>
      <p:sp>
        <p:nvSpPr>
          <p:cNvPr id="484" name="Google Shape;484;p13"/>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85" name="Google Shape;485;p13"/>
          <p:cNvSpPr txBox="1">
            <a:spLocks noGrp="1"/>
          </p:cNvSpPr>
          <p:nvPr>
            <p:ph type="title" idx="2" hasCustomPrompt="1"/>
          </p:nvPr>
        </p:nvSpPr>
        <p:spPr>
          <a:xfrm>
            <a:off x="72000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6" name="Google Shape;486;p13"/>
          <p:cNvSpPr txBox="1">
            <a:spLocks noGrp="1"/>
          </p:cNvSpPr>
          <p:nvPr>
            <p:ph type="title" idx="3" hasCustomPrompt="1"/>
          </p:nvPr>
        </p:nvSpPr>
        <p:spPr>
          <a:xfrm>
            <a:off x="72000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7" name="Google Shape;487;p13"/>
          <p:cNvSpPr txBox="1">
            <a:spLocks noGrp="1"/>
          </p:cNvSpPr>
          <p:nvPr>
            <p:ph type="title" idx="4" hasCustomPrompt="1"/>
          </p:nvPr>
        </p:nvSpPr>
        <p:spPr>
          <a:xfrm>
            <a:off x="3419275"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8" name="Google Shape;488;p13"/>
          <p:cNvSpPr txBox="1">
            <a:spLocks noGrp="1"/>
          </p:cNvSpPr>
          <p:nvPr>
            <p:ph type="title" idx="5" hasCustomPrompt="1"/>
          </p:nvPr>
        </p:nvSpPr>
        <p:spPr>
          <a:xfrm>
            <a:off x="3419275"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89" name="Google Shape;489;p13"/>
          <p:cNvSpPr txBox="1">
            <a:spLocks noGrp="1"/>
          </p:cNvSpPr>
          <p:nvPr>
            <p:ph type="title" idx="6" hasCustomPrompt="1"/>
          </p:nvPr>
        </p:nvSpPr>
        <p:spPr>
          <a:xfrm>
            <a:off x="6118550" y="1517058"/>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0" name="Google Shape;490;p13"/>
          <p:cNvSpPr txBox="1">
            <a:spLocks noGrp="1"/>
          </p:cNvSpPr>
          <p:nvPr>
            <p:ph type="title" idx="7" hasCustomPrompt="1"/>
          </p:nvPr>
        </p:nvSpPr>
        <p:spPr>
          <a:xfrm>
            <a:off x="6118550" y="2874266"/>
            <a:ext cx="734700" cy="4476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2000">
                <a:solidFill>
                  <a:schemeClr val="lt1"/>
                </a:solidFill>
              </a:defRPr>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491" name="Google Shape;491;p13"/>
          <p:cNvSpPr txBox="1">
            <a:spLocks noGrp="1"/>
          </p:cNvSpPr>
          <p:nvPr>
            <p:ph type="subTitle" idx="1"/>
          </p:nvPr>
        </p:nvSpPr>
        <p:spPr>
          <a:xfrm>
            <a:off x="72000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2" name="Google Shape;492;p13"/>
          <p:cNvSpPr txBox="1">
            <a:spLocks noGrp="1"/>
          </p:cNvSpPr>
          <p:nvPr>
            <p:ph type="subTitle" idx="8"/>
          </p:nvPr>
        </p:nvSpPr>
        <p:spPr>
          <a:xfrm>
            <a:off x="3419275"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3" name="Google Shape;493;p13"/>
          <p:cNvSpPr txBox="1">
            <a:spLocks noGrp="1"/>
          </p:cNvSpPr>
          <p:nvPr>
            <p:ph type="subTitle" idx="9"/>
          </p:nvPr>
        </p:nvSpPr>
        <p:spPr>
          <a:xfrm>
            <a:off x="6118550" y="1872450"/>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4" name="Google Shape;494;p13"/>
          <p:cNvSpPr txBox="1">
            <a:spLocks noGrp="1"/>
          </p:cNvSpPr>
          <p:nvPr>
            <p:ph type="subTitle" idx="13"/>
          </p:nvPr>
        </p:nvSpPr>
        <p:spPr>
          <a:xfrm>
            <a:off x="72000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5" name="Google Shape;495;p13"/>
          <p:cNvSpPr txBox="1">
            <a:spLocks noGrp="1"/>
          </p:cNvSpPr>
          <p:nvPr>
            <p:ph type="subTitle" idx="14"/>
          </p:nvPr>
        </p:nvSpPr>
        <p:spPr>
          <a:xfrm>
            <a:off x="3419275"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496" name="Google Shape;496;p13"/>
          <p:cNvSpPr txBox="1">
            <a:spLocks noGrp="1"/>
          </p:cNvSpPr>
          <p:nvPr>
            <p:ph type="subTitle" idx="15"/>
          </p:nvPr>
        </p:nvSpPr>
        <p:spPr>
          <a:xfrm>
            <a:off x="6118550" y="3229725"/>
            <a:ext cx="2305500" cy="750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497" name="Google Shape;497;p13"/>
          <p:cNvGrpSpPr/>
          <p:nvPr/>
        </p:nvGrpSpPr>
        <p:grpSpPr>
          <a:xfrm>
            <a:off x="-467349" y="-1105490"/>
            <a:ext cx="11034776" cy="7940878"/>
            <a:chOff x="-467349" y="-1105490"/>
            <a:chExt cx="11034776" cy="7940878"/>
          </a:xfrm>
        </p:grpSpPr>
        <p:grpSp>
          <p:nvGrpSpPr>
            <p:cNvPr id="498" name="Google Shape;498;p13"/>
            <p:cNvGrpSpPr/>
            <p:nvPr/>
          </p:nvGrpSpPr>
          <p:grpSpPr>
            <a:xfrm>
              <a:off x="7219938" y="-1105490"/>
              <a:ext cx="3347489" cy="2854765"/>
              <a:chOff x="6937375" y="1462088"/>
              <a:chExt cx="2459038" cy="2097088"/>
            </a:xfrm>
          </p:grpSpPr>
          <p:sp>
            <p:nvSpPr>
              <p:cNvPr id="499" name="Google Shape;49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0" name="Google Shape;50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1" name="Google Shape;50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2" name="Google Shape;50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3" name="Google Shape;50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4" name="Google Shape;50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5" name="Google Shape;50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6" name="Google Shape;50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07" name="Google Shape;50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08" name="Google Shape;508;p13"/>
            <p:cNvGrpSpPr/>
            <p:nvPr/>
          </p:nvGrpSpPr>
          <p:grpSpPr>
            <a:xfrm>
              <a:off x="-467349" y="3980623"/>
              <a:ext cx="3347489" cy="2854765"/>
              <a:chOff x="6937375" y="1462088"/>
              <a:chExt cx="2459038" cy="2097088"/>
            </a:xfrm>
          </p:grpSpPr>
          <p:sp>
            <p:nvSpPr>
              <p:cNvPr id="509" name="Google Shape;509;p1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0" name="Google Shape;510;p1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1" name="Google Shape;511;p1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2" name="Google Shape;512;p1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3" name="Google Shape;513;p1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4" name="Google Shape;514;p1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5" name="Google Shape;515;p1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6" name="Google Shape;516;p1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17" name="Google Shape;517;p1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518" name="Google Shape;518;p13"/>
          <p:cNvGrpSpPr/>
          <p:nvPr/>
        </p:nvGrpSpPr>
        <p:grpSpPr>
          <a:xfrm>
            <a:off x="-49250" y="4319475"/>
            <a:ext cx="2579200" cy="1012851"/>
            <a:chOff x="-49250" y="4319475"/>
            <a:chExt cx="2579200" cy="1012851"/>
          </a:xfrm>
        </p:grpSpPr>
        <p:pic>
          <p:nvPicPr>
            <p:cNvPr id="519" name="Google Shape;519;p1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520" name="Google Shape;520;p1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hree columns">
  <p:cSld name="CUSTOM_6">
    <p:spTree>
      <p:nvGrpSpPr>
        <p:cNvPr id="1" name="Shape 521"/>
        <p:cNvGrpSpPr/>
        <p:nvPr/>
      </p:nvGrpSpPr>
      <p:grpSpPr>
        <a:xfrm>
          <a:off x="0" y="0"/>
          <a:ext cx="0" cy="0"/>
          <a:chOff x="0" y="0"/>
          <a:chExt cx="0" cy="0"/>
        </a:xfrm>
      </p:grpSpPr>
      <p:sp>
        <p:nvSpPr>
          <p:cNvPr id="522" name="Google Shape;522;p1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23" name="Google Shape;523;p14"/>
          <p:cNvSpPr txBox="1">
            <a:spLocks noGrp="1"/>
          </p:cNvSpPr>
          <p:nvPr>
            <p:ph type="subTitle" idx="1"/>
          </p:nvPr>
        </p:nvSpPr>
        <p:spPr>
          <a:xfrm>
            <a:off x="813154"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4" name="Google Shape;524;p14"/>
          <p:cNvSpPr txBox="1">
            <a:spLocks noGrp="1"/>
          </p:cNvSpPr>
          <p:nvPr>
            <p:ph type="subTitle" idx="2"/>
          </p:nvPr>
        </p:nvSpPr>
        <p:spPr>
          <a:xfrm>
            <a:off x="3395247"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5" name="Google Shape;525;p14"/>
          <p:cNvSpPr txBox="1">
            <a:spLocks noGrp="1"/>
          </p:cNvSpPr>
          <p:nvPr>
            <p:ph type="subTitle" idx="3"/>
          </p:nvPr>
        </p:nvSpPr>
        <p:spPr>
          <a:xfrm>
            <a:off x="5977346" y="2434599"/>
            <a:ext cx="2353500" cy="1501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26" name="Google Shape;526;p14"/>
          <p:cNvSpPr txBox="1">
            <a:spLocks noGrp="1"/>
          </p:cNvSpPr>
          <p:nvPr>
            <p:ph type="subTitle" idx="4"/>
          </p:nvPr>
        </p:nvSpPr>
        <p:spPr>
          <a:xfrm>
            <a:off x="813154"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7" name="Google Shape;527;p14"/>
          <p:cNvSpPr txBox="1">
            <a:spLocks noGrp="1"/>
          </p:cNvSpPr>
          <p:nvPr>
            <p:ph type="subTitle" idx="5"/>
          </p:nvPr>
        </p:nvSpPr>
        <p:spPr>
          <a:xfrm>
            <a:off x="3395247"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28" name="Google Shape;528;p14"/>
          <p:cNvSpPr txBox="1">
            <a:spLocks noGrp="1"/>
          </p:cNvSpPr>
          <p:nvPr>
            <p:ph type="subTitle" idx="6"/>
          </p:nvPr>
        </p:nvSpPr>
        <p:spPr>
          <a:xfrm>
            <a:off x="5977346" y="2055425"/>
            <a:ext cx="2353500" cy="4314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29" name="Google Shape;529;p14"/>
          <p:cNvGrpSpPr/>
          <p:nvPr/>
        </p:nvGrpSpPr>
        <p:grpSpPr>
          <a:xfrm>
            <a:off x="-1857520" y="-872614"/>
            <a:ext cx="12024625" cy="7642526"/>
            <a:chOff x="-1857520" y="-872614"/>
            <a:chExt cx="12024625" cy="7642526"/>
          </a:xfrm>
        </p:grpSpPr>
        <p:grpSp>
          <p:nvGrpSpPr>
            <p:cNvPr id="530" name="Google Shape;530;p14"/>
            <p:cNvGrpSpPr/>
            <p:nvPr/>
          </p:nvGrpSpPr>
          <p:grpSpPr>
            <a:xfrm>
              <a:off x="6452693" y="2612509"/>
              <a:ext cx="3714412" cy="4136626"/>
              <a:chOff x="6452693" y="2612509"/>
              <a:chExt cx="3714412" cy="4136626"/>
            </a:xfrm>
          </p:grpSpPr>
          <p:sp>
            <p:nvSpPr>
              <p:cNvPr id="531" name="Google Shape;531;p14"/>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2" name="Google Shape;532;p14"/>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3" name="Google Shape;533;p14"/>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4" name="Google Shape;534;p14"/>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5" name="Google Shape;535;p14"/>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6" name="Google Shape;536;p14"/>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7" name="Google Shape;537;p14"/>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8" name="Google Shape;538;p14"/>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39" name="Google Shape;539;p14"/>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0" name="Google Shape;540;p14"/>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1" name="Google Shape;541;p14"/>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42" name="Google Shape;542;p14"/>
            <p:cNvGrpSpPr/>
            <p:nvPr/>
          </p:nvGrpSpPr>
          <p:grpSpPr>
            <a:xfrm rot="1598823">
              <a:off x="-1416593" y="3263467"/>
              <a:ext cx="3666961" cy="2834682"/>
              <a:chOff x="-2212989" y="-1005507"/>
              <a:chExt cx="3666904" cy="2834639"/>
            </a:xfrm>
          </p:grpSpPr>
          <p:sp>
            <p:nvSpPr>
              <p:cNvPr id="543" name="Google Shape;543;p14"/>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4" name="Google Shape;544;p14"/>
              <p:cNvSpPr/>
              <p:nvPr/>
            </p:nvSpPr>
            <p:spPr>
              <a:xfrm rot="-280549">
                <a:off x="254942" y="-423352"/>
                <a:ext cx="893975" cy="846323"/>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5" name="Google Shape;545;p14"/>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6" name="Google Shape;546;p14"/>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7" name="Google Shape;547;p14"/>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8" name="Google Shape;548;p14"/>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49" name="Google Shape;549;p14"/>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0" name="Google Shape;550;p14"/>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1" name="Google Shape;551;p14"/>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2" name="Google Shape;552;p14"/>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3" name="Google Shape;553;p14"/>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554" name="Google Shape;554;p14"/>
            <p:cNvSpPr/>
            <p:nvPr/>
          </p:nvSpPr>
          <p:spPr>
            <a:xfrm rot="8141769">
              <a:off x="7799113" y="-560744"/>
              <a:ext cx="1427691" cy="1313326"/>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5" name="Google Shape;555;p14"/>
            <p:cNvSpPr/>
            <p:nvPr/>
          </p:nvSpPr>
          <p:spPr>
            <a:xfrm rot="8141769">
              <a:off x="8103590" y="-261410"/>
              <a:ext cx="893973" cy="84632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56" name="Google Shape;556;p14"/>
            <p:cNvSpPr/>
            <p:nvPr/>
          </p:nvSpPr>
          <p:spPr>
            <a:xfrm rot="8141782">
              <a:off x="8418109" y="-108676"/>
              <a:ext cx="320229" cy="316417"/>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57" name="Google Shape;557;p14"/>
          <p:cNvGrpSpPr/>
          <p:nvPr/>
        </p:nvGrpSpPr>
        <p:grpSpPr>
          <a:xfrm>
            <a:off x="-429478" y="-299402"/>
            <a:ext cx="9610849" cy="6070064"/>
            <a:chOff x="-429478" y="-299402"/>
            <a:chExt cx="9610849" cy="6070064"/>
          </a:xfrm>
        </p:grpSpPr>
        <p:pic>
          <p:nvPicPr>
            <p:cNvPr id="558" name="Google Shape;558;p14"/>
            <p:cNvPicPr preferRelativeResize="0"/>
            <p:nvPr/>
          </p:nvPicPr>
          <p:blipFill>
            <a:blip r:embed="rId2">
              <a:alphaModFix/>
            </a:blip>
            <a:stretch>
              <a:fillRect/>
            </a:stretch>
          </p:blipFill>
          <p:spPr>
            <a:xfrm rot="6084367">
              <a:off x="-377451" y="4287372"/>
              <a:ext cx="831770" cy="786872"/>
            </a:xfrm>
            <a:prstGeom prst="rect">
              <a:avLst/>
            </a:prstGeom>
            <a:noFill/>
            <a:ln>
              <a:noFill/>
            </a:ln>
          </p:spPr>
        </p:pic>
        <p:pic>
          <p:nvPicPr>
            <p:cNvPr id="559" name="Google Shape;559;p14"/>
            <p:cNvPicPr preferRelativeResize="0"/>
            <p:nvPr/>
          </p:nvPicPr>
          <p:blipFill>
            <a:blip r:embed="rId3">
              <a:alphaModFix/>
            </a:blip>
            <a:stretch>
              <a:fillRect/>
            </a:stretch>
          </p:blipFill>
          <p:spPr>
            <a:xfrm rot="-7032116">
              <a:off x="7799774" y="4498151"/>
              <a:ext cx="1052748" cy="1104026"/>
            </a:xfrm>
            <a:prstGeom prst="rect">
              <a:avLst/>
            </a:prstGeom>
            <a:noFill/>
            <a:ln>
              <a:noFill/>
            </a:ln>
          </p:spPr>
        </p:pic>
        <p:pic>
          <p:nvPicPr>
            <p:cNvPr id="560" name="Google Shape;560;p14"/>
            <p:cNvPicPr preferRelativeResize="0"/>
            <p:nvPr/>
          </p:nvPicPr>
          <p:blipFill>
            <a:blip r:embed="rId4">
              <a:alphaModFix/>
            </a:blip>
            <a:stretch>
              <a:fillRect/>
            </a:stretch>
          </p:blipFill>
          <p:spPr>
            <a:xfrm rot="-10329258">
              <a:off x="8381000" y="-251877"/>
              <a:ext cx="750221" cy="786213"/>
            </a:xfrm>
            <a:prstGeom prst="rect">
              <a:avLst/>
            </a:prstGeom>
            <a:noFill/>
            <a:ln>
              <a:noFill/>
            </a:ln>
          </p:spPr>
        </p:pic>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561"/>
        <p:cNvGrpSpPr/>
        <p:nvPr/>
      </p:nvGrpSpPr>
      <p:grpSpPr>
        <a:xfrm>
          <a:off x="0" y="0"/>
          <a:ext cx="0" cy="0"/>
          <a:chOff x="0" y="0"/>
          <a:chExt cx="0" cy="0"/>
        </a:xfrm>
      </p:grpSpPr>
      <p:grpSp>
        <p:nvGrpSpPr>
          <p:cNvPr id="562" name="Google Shape;562;p15"/>
          <p:cNvGrpSpPr/>
          <p:nvPr/>
        </p:nvGrpSpPr>
        <p:grpSpPr>
          <a:xfrm>
            <a:off x="-599559" y="-1788893"/>
            <a:ext cx="11186408" cy="7891573"/>
            <a:chOff x="-599559" y="-1788893"/>
            <a:chExt cx="11186408" cy="7891573"/>
          </a:xfrm>
        </p:grpSpPr>
        <p:grpSp>
          <p:nvGrpSpPr>
            <p:cNvPr id="563" name="Google Shape;563;p15"/>
            <p:cNvGrpSpPr/>
            <p:nvPr/>
          </p:nvGrpSpPr>
          <p:grpSpPr>
            <a:xfrm rot="3594116">
              <a:off x="7557055" y="-1155780"/>
              <a:ext cx="2749650" cy="2231981"/>
              <a:chOff x="7940513" y="2534101"/>
              <a:chExt cx="2749549" cy="2231899"/>
            </a:xfrm>
          </p:grpSpPr>
          <p:sp>
            <p:nvSpPr>
              <p:cNvPr id="564" name="Google Shape;564;p15"/>
              <p:cNvSpPr/>
              <p:nvPr/>
            </p:nvSpPr>
            <p:spPr>
              <a:xfrm>
                <a:off x="9839163" y="367221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5" name="Google Shape;565;p15"/>
              <p:cNvSpPr/>
              <p:nvPr/>
            </p:nvSpPr>
            <p:spPr>
              <a:xfrm>
                <a:off x="10010613" y="401352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6" name="Google Shape;566;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7" name="Google Shape;567;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8" name="Google Shape;568;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69" name="Google Shape;569;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0" name="Google Shape;570;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1" name="Google Shape;571;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2" name="Google Shape;572;p15"/>
              <p:cNvSpPr/>
              <p:nvPr/>
            </p:nvSpPr>
            <p:spPr>
              <a:xfrm>
                <a:off x="9940763" y="3772226"/>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3" name="Google Shape;573;p15"/>
              <p:cNvSpPr/>
              <p:nvPr/>
            </p:nvSpPr>
            <p:spPr>
              <a:xfrm>
                <a:off x="9621675" y="348488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574" name="Google Shape;574;p15"/>
            <p:cNvGrpSpPr/>
            <p:nvPr/>
          </p:nvGrpSpPr>
          <p:grpSpPr>
            <a:xfrm rot="6017245">
              <a:off x="-611403" y="3510194"/>
              <a:ext cx="2649262" cy="2187619"/>
              <a:chOff x="7940513" y="2534101"/>
              <a:chExt cx="2649059" cy="2187451"/>
            </a:xfrm>
          </p:grpSpPr>
          <p:sp>
            <p:nvSpPr>
              <p:cNvPr id="575" name="Google Shape;575;p15"/>
              <p:cNvSpPr/>
              <p:nvPr/>
            </p:nvSpPr>
            <p:spPr>
              <a:xfrm>
                <a:off x="9738672" y="3394454"/>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6" name="Google Shape;576;p15"/>
              <p:cNvSpPr/>
              <p:nvPr/>
            </p:nvSpPr>
            <p:spPr>
              <a:xfrm>
                <a:off x="9910122" y="3735767"/>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7" name="Google Shape;577;p15"/>
              <p:cNvSpPr/>
              <p:nvPr/>
            </p:nvSpPr>
            <p:spPr>
              <a:xfrm>
                <a:off x="8737550" y="2534101"/>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8" name="Google Shape;578;p15"/>
              <p:cNvSpPr/>
              <p:nvPr/>
            </p:nvSpPr>
            <p:spPr>
              <a:xfrm>
                <a:off x="9182050" y="3188151"/>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79" name="Google Shape;579;p15"/>
              <p:cNvSpPr/>
              <p:nvPr/>
            </p:nvSpPr>
            <p:spPr>
              <a:xfrm>
                <a:off x="8913763" y="2686501"/>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0" name="Google Shape;580;p15"/>
              <p:cNvSpPr/>
              <p:nvPr/>
            </p:nvSpPr>
            <p:spPr>
              <a:xfrm>
                <a:off x="7940513" y="3645226"/>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1" name="Google Shape;581;p15"/>
              <p:cNvSpPr/>
              <p:nvPr/>
            </p:nvSpPr>
            <p:spPr>
              <a:xfrm>
                <a:off x="8115138" y="3832551"/>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2" name="Google Shape;582;p15"/>
              <p:cNvSpPr/>
              <p:nvPr/>
            </p:nvSpPr>
            <p:spPr>
              <a:xfrm>
                <a:off x="8219913" y="3992888"/>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3" name="Google Shape;583;p15"/>
              <p:cNvSpPr/>
              <p:nvPr/>
            </p:nvSpPr>
            <p:spPr>
              <a:xfrm>
                <a:off x="9840272" y="3494467"/>
                <a:ext cx="534988" cy="534988"/>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584" name="Google Shape;584;p15"/>
              <p:cNvSpPr/>
              <p:nvPr/>
            </p:nvSpPr>
            <p:spPr>
              <a:xfrm>
                <a:off x="9521184" y="3207129"/>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585" name="Google Shape;585;p15"/>
          <p:cNvSpPr txBox="1">
            <a:spLocks noGrp="1"/>
          </p:cNvSpPr>
          <p:nvPr>
            <p:ph type="title"/>
          </p:nvPr>
        </p:nvSpPr>
        <p:spPr>
          <a:xfrm>
            <a:off x="722376" y="445025"/>
            <a:ext cx="78186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586" name="Google Shape;586;p15"/>
          <p:cNvSpPr txBox="1">
            <a:spLocks noGrp="1"/>
          </p:cNvSpPr>
          <p:nvPr>
            <p:ph type="subTitle" idx="1"/>
          </p:nvPr>
        </p:nvSpPr>
        <p:spPr>
          <a:xfrm>
            <a:off x="1726447" y="1785525"/>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7" name="Google Shape;587;p15"/>
          <p:cNvSpPr txBox="1">
            <a:spLocks noGrp="1"/>
          </p:cNvSpPr>
          <p:nvPr>
            <p:ph type="subTitle" idx="2"/>
          </p:nvPr>
        </p:nvSpPr>
        <p:spPr>
          <a:xfrm>
            <a:off x="5139922" y="1785525"/>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8" name="Google Shape;588;p15"/>
          <p:cNvSpPr txBox="1">
            <a:spLocks noGrp="1"/>
          </p:cNvSpPr>
          <p:nvPr>
            <p:ph type="subTitle" idx="3"/>
          </p:nvPr>
        </p:nvSpPr>
        <p:spPr>
          <a:xfrm>
            <a:off x="1726447" y="3400399"/>
            <a:ext cx="2676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89" name="Google Shape;589;p15"/>
          <p:cNvSpPr txBox="1">
            <a:spLocks noGrp="1"/>
          </p:cNvSpPr>
          <p:nvPr>
            <p:ph type="subTitle" idx="4"/>
          </p:nvPr>
        </p:nvSpPr>
        <p:spPr>
          <a:xfrm>
            <a:off x="5139922" y="3400399"/>
            <a:ext cx="2679300" cy="9549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590" name="Google Shape;590;p15"/>
          <p:cNvSpPr txBox="1">
            <a:spLocks noGrp="1"/>
          </p:cNvSpPr>
          <p:nvPr>
            <p:ph type="subTitle" idx="5"/>
          </p:nvPr>
        </p:nvSpPr>
        <p:spPr>
          <a:xfrm>
            <a:off x="1726447" y="1139925"/>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1" name="Google Shape;591;p15"/>
          <p:cNvSpPr txBox="1">
            <a:spLocks noGrp="1"/>
          </p:cNvSpPr>
          <p:nvPr>
            <p:ph type="subTitle" idx="6"/>
          </p:nvPr>
        </p:nvSpPr>
        <p:spPr>
          <a:xfrm>
            <a:off x="1726447" y="2754800"/>
            <a:ext cx="2676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2" name="Google Shape;592;p15"/>
          <p:cNvSpPr txBox="1">
            <a:spLocks noGrp="1"/>
          </p:cNvSpPr>
          <p:nvPr>
            <p:ph type="subTitle" idx="7"/>
          </p:nvPr>
        </p:nvSpPr>
        <p:spPr>
          <a:xfrm>
            <a:off x="5139897" y="1139925"/>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593" name="Google Shape;593;p15"/>
          <p:cNvSpPr txBox="1">
            <a:spLocks noGrp="1"/>
          </p:cNvSpPr>
          <p:nvPr>
            <p:ph type="subTitle" idx="8"/>
          </p:nvPr>
        </p:nvSpPr>
        <p:spPr>
          <a:xfrm>
            <a:off x="5139897" y="2754800"/>
            <a:ext cx="2679300" cy="6978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594" name="Google Shape;594;p15"/>
          <p:cNvGrpSpPr/>
          <p:nvPr/>
        </p:nvGrpSpPr>
        <p:grpSpPr>
          <a:xfrm>
            <a:off x="-204853" y="539500"/>
            <a:ext cx="9580553" cy="4743845"/>
            <a:chOff x="-204853" y="539500"/>
            <a:chExt cx="9580553" cy="4743845"/>
          </a:xfrm>
        </p:grpSpPr>
        <p:pic>
          <p:nvPicPr>
            <p:cNvPr id="595" name="Google Shape;595;p15"/>
            <p:cNvPicPr preferRelativeResize="0"/>
            <p:nvPr/>
          </p:nvPicPr>
          <p:blipFill>
            <a:blip r:embed="rId2">
              <a:alphaModFix/>
            </a:blip>
            <a:stretch>
              <a:fillRect/>
            </a:stretch>
          </p:blipFill>
          <p:spPr>
            <a:xfrm rot="-4624032">
              <a:off x="8612368" y="554392"/>
              <a:ext cx="639014" cy="764014"/>
            </a:xfrm>
            <a:prstGeom prst="rect">
              <a:avLst/>
            </a:prstGeom>
            <a:noFill/>
            <a:ln>
              <a:noFill/>
            </a:ln>
          </p:spPr>
        </p:pic>
        <p:pic>
          <p:nvPicPr>
            <p:cNvPr id="596" name="Google Shape;596;p15"/>
            <p:cNvPicPr preferRelativeResize="0"/>
            <p:nvPr/>
          </p:nvPicPr>
          <p:blipFill>
            <a:blip r:embed="rId3">
              <a:alphaModFix/>
            </a:blip>
            <a:stretch>
              <a:fillRect/>
            </a:stretch>
          </p:blipFill>
          <p:spPr>
            <a:xfrm>
              <a:off x="-204853" y="3278718"/>
              <a:ext cx="860601" cy="808858"/>
            </a:xfrm>
            <a:prstGeom prst="rect">
              <a:avLst/>
            </a:prstGeom>
            <a:noFill/>
            <a:ln>
              <a:noFill/>
            </a:ln>
          </p:spPr>
        </p:pic>
        <p:pic>
          <p:nvPicPr>
            <p:cNvPr id="597" name="Google Shape;597;p15"/>
            <p:cNvPicPr preferRelativeResize="0"/>
            <p:nvPr/>
          </p:nvPicPr>
          <p:blipFill>
            <a:blip r:embed="rId4">
              <a:alphaModFix/>
            </a:blip>
            <a:stretch>
              <a:fillRect/>
            </a:stretch>
          </p:blipFill>
          <p:spPr>
            <a:xfrm rot="-2520038">
              <a:off x="929996" y="4532901"/>
              <a:ext cx="545374" cy="651674"/>
            </a:xfrm>
            <a:prstGeom prst="rect">
              <a:avLst/>
            </a:prstGeom>
            <a:noFill/>
            <a:ln>
              <a:noFill/>
            </a:ln>
          </p:spPr>
        </p:pic>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598"/>
        <p:cNvGrpSpPr/>
        <p:nvPr/>
      </p:nvGrpSpPr>
      <p:grpSpPr>
        <a:xfrm>
          <a:off x="0" y="0"/>
          <a:ext cx="0" cy="0"/>
          <a:chOff x="0" y="0"/>
          <a:chExt cx="0" cy="0"/>
        </a:xfrm>
      </p:grpSpPr>
      <p:grpSp>
        <p:nvGrpSpPr>
          <p:cNvPr id="599" name="Google Shape;599;p16"/>
          <p:cNvGrpSpPr/>
          <p:nvPr/>
        </p:nvGrpSpPr>
        <p:grpSpPr>
          <a:xfrm>
            <a:off x="-762028" y="-487907"/>
            <a:ext cx="11307085" cy="7372205"/>
            <a:chOff x="-762028" y="-487907"/>
            <a:chExt cx="11307085" cy="7372205"/>
          </a:xfrm>
        </p:grpSpPr>
        <p:grpSp>
          <p:nvGrpSpPr>
            <p:cNvPr id="600" name="Google Shape;600;p16"/>
            <p:cNvGrpSpPr/>
            <p:nvPr/>
          </p:nvGrpSpPr>
          <p:grpSpPr>
            <a:xfrm rot="-8397890">
              <a:off x="7572606" y="3392588"/>
              <a:ext cx="2220805" cy="3146078"/>
              <a:chOff x="8772613" y="-638134"/>
              <a:chExt cx="2220659" cy="3145871"/>
            </a:xfrm>
          </p:grpSpPr>
          <p:sp>
            <p:nvSpPr>
              <p:cNvPr id="601" name="Google Shape;601;p16"/>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2" name="Google Shape;602;p16"/>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3" name="Google Shape;603;p16"/>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4" name="Google Shape;604;p16"/>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5" name="Google Shape;605;p16"/>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6" name="Google Shape;606;p16"/>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7" name="Google Shape;607;p16"/>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8" name="Google Shape;608;p16"/>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09" name="Google Shape;609;p16"/>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0" name="Google Shape;610;p16"/>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1" name="Google Shape;611;p16"/>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12" name="Google Shape;612;p16"/>
            <p:cNvGrpSpPr/>
            <p:nvPr/>
          </p:nvGrpSpPr>
          <p:grpSpPr>
            <a:xfrm>
              <a:off x="-762028" y="2973166"/>
              <a:ext cx="2517069" cy="3153290"/>
              <a:chOff x="-762028" y="2973166"/>
              <a:chExt cx="2517069" cy="3153290"/>
            </a:xfrm>
          </p:grpSpPr>
          <p:sp>
            <p:nvSpPr>
              <p:cNvPr id="613" name="Google Shape;613;p16"/>
              <p:cNvSpPr/>
              <p:nvPr/>
            </p:nvSpPr>
            <p:spPr>
              <a:xfrm rot="6506637">
                <a:off x="-566673" y="3158154"/>
                <a:ext cx="1428849" cy="144155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4" name="Google Shape;614;p16"/>
              <p:cNvSpPr/>
              <p:nvPr/>
            </p:nvSpPr>
            <p:spPr>
              <a:xfrm rot="6506642">
                <a:off x="-198064" y="3563437"/>
                <a:ext cx="944630" cy="820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5" name="Google Shape;615;p16"/>
              <p:cNvSpPr/>
              <p:nvPr/>
            </p:nvSpPr>
            <p:spPr>
              <a:xfrm rot="6506640">
                <a:off x="-410228" y="3343733"/>
                <a:ext cx="401665" cy="301646"/>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6" name="Google Shape;616;p16"/>
              <p:cNvSpPr/>
              <p:nvPr/>
            </p:nvSpPr>
            <p:spPr>
              <a:xfrm rot="6506643">
                <a:off x="-91917" y="3736346"/>
                <a:ext cx="642983" cy="401665"/>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7" name="Google Shape;617;p16"/>
              <p:cNvSpPr/>
              <p:nvPr/>
            </p:nvSpPr>
            <p:spPr>
              <a:xfrm rot="1403065">
                <a:off x="4584" y="4800984"/>
                <a:ext cx="1608252" cy="1049412"/>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8" name="Google Shape;618;p16"/>
              <p:cNvSpPr/>
              <p:nvPr/>
            </p:nvSpPr>
            <p:spPr>
              <a:xfrm rot="1403065">
                <a:off x="173427" y="4954932"/>
                <a:ext cx="1244689" cy="749351"/>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19" name="Google Shape;619;p16"/>
              <p:cNvSpPr/>
              <p:nvPr/>
            </p:nvSpPr>
            <p:spPr>
              <a:xfrm rot="1403062">
                <a:off x="276024" y="5083508"/>
                <a:ext cx="917639" cy="46199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0" name="Google Shape;620;p16"/>
              <p:cNvSpPr/>
              <p:nvPr/>
            </p:nvSpPr>
            <p:spPr>
              <a:xfrm rot="1403062">
                <a:off x="422252" y="5173205"/>
                <a:ext cx="423893" cy="192101"/>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621" name="Google Shape;621;p16"/>
            <p:cNvGrpSpPr/>
            <p:nvPr/>
          </p:nvGrpSpPr>
          <p:grpSpPr>
            <a:xfrm>
              <a:off x="8012433" y="-487907"/>
              <a:ext cx="1619180" cy="1568135"/>
              <a:chOff x="3282875" y="1073313"/>
              <a:chExt cx="1258887" cy="1219200"/>
            </a:xfrm>
          </p:grpSpPr>
          <p:sp>
            <p:nvSpPr>
              <p:cNvPr id="622" name="Google Shape;622;p16"/>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3" name="Google Shape;623;p16"/>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24" name="Google Shape;624;p16"/>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25" name="Google Shape;625;p1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26" name="Google Shape;626;p16"/>
          <p:cNvSpPr txBox="1">
            <a:spLocks noGrp="1"/>
          </p:cNvSpPr>
          <p:nvPr>
            <p:ph type="subTitle" idx="1"/>
          </p:nvPr>
        </p:nvSpPr>
        <p:spPr>
          <a:xfrm>
            <a:off x="1357440" y="1673400"/>
            <a:ext cx="18924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7" name="Google Shape;627;p16"/>
          <p:cNvSpPr txBox="1">
            <a:spLocks noGrp="1"/>
          </p:cNvSpPr>
          <p:nvPr>
            <p:ph type="subTitle" idx="2"/>
          </p:nvPr>
        </p:nvSpPr>
        <p:spPr>
          <a:xfrm>
            <a:off x="3844527"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8" name="Google Shape;628;p16"/>
          <p:cNvSpPr txBox="1">
            <a:spLocks noGrp="1"/>
          </p:cNvSpPr>
          <p:nvPr>
            <p:ph type="subTitle" idx="3"/>
          </p:nvPr>
        </p:nvSpPr>
        <p:spPr>
          <a:xfrm>
            <a:off x="1357440"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29" name="Google Shape;629;p16"/>
          <p:cNvSpPr txBox="1">
            <a:spLocks noGrp="1"/>
          </p:cNvSpPr>
          <p:nvPr>
            <p:ph type="subTitle" idx="4"/>
          </p:nvPr>
        </p:nvSpPr>
        <p:spPr>
          <a:xfrm>
            <a:off x="3844677" y="3371817"/>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0" name="Google Shape;630;p16"/>
          <p:cNvSpPr txBox="1">
            <a:spLocks noGrp="1"/>
          </p:cNvSpPr>
          <p:nvPr>
            <p:ph type="subTitle" idx="5"/>
          </p:nvPr>
        </p:nvSpPr>
        <p:spPr>
          <a:xfrm>
            <a:off x="6331915" y="16734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1" name="Google Shape;631;p16"/>
          <p:cNvSpPr txBox="1">
            <a:spLocks noGrp="1"/>
          </p:cNvSpPr>
          <p:nvPr>
            <p:ph type="subTitle" idx="6"/>
          </p:nvPr>
        </p:nvSpPr>
        <p:spPr>
          <a:xfrm>
            <a:off x="6331915" y="3371825"/>
            <a:ext cx="1892700" cy="1105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632" name="Google Shape;632;p16"/>
          <p:cNvSpPr txBox="1">
            <a:spLocks noGrp="1"/>
          </p:cNvSpPr>
          <p:nvPr>
            <p:ph type="subTitle" idx="7"/>
          </p:nvPr>
        </p:nvSpPr>
        <p:spPr>
          <a:xfrm>
            <a:off x="1357440" y="1075207"/>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3" name="Google Shape;633;p16"/>
          <p:cNvSpPr txBox="1">
            <a:spLocks noGrp="1"/>
          </p:cNvSpPr>
          <p:nvPr>
            <p:ph type="subTitle" idx="8"/>
          </p:nvPr>
        </p:nvSpPr>
        <p:spPr>
          <a:xfrm>
            <a:off x="3844677"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4" name="Google Shape;634;p16"/>
          <p:cNvSpPr txBox="1">
            <a:spLocks noGrp="1"/>
          </p:cNvSpPr>
          <p:nvPr>
            <p:ph type="subTitle" idx="9"/>
          </p:nvPr>
        </p:nvSpPr>
        <p:spPr>
          <a:xfrm>
            <a:off x="6331915" y="107522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5" name="Google Shape;635;p16"/>
          <p:cNvSpPr txBox="1">
            <a:spLocks noGrp="1"/>
          </p:cNvSpPr>
          <p:nvPr>
            <p:ph type="subTitle" idx="13"/>
          </p:nvPr>
        </p:nvSpPr>
        <p:spPr>
          <a:xfrm>
            <a:off x="1357440" y="2770495"/>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6" name="Google Shape;636;p16"/>
          <p:cNvSpPr txBox="1">
            <a:spLocks noGrp="1"/>
          </p:cNvSpPr>
          <p:nvPr>
            <p:ph type="subTitle" idx="14"/>
          </p:nvPr>
        </p:nvSpPr>
        <p:spPr>
          <a:xfrm>
            <a:off x="3844677"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637" name="Google Shape;637;p16"/>
          <p:cNvSpPr txBox="1">
            <a:spLocks noGrp="1"/>
          </p:cNvSpPr>
          <p:nvPr>
            <p:ph type="subTitle" idx="15"/>
          </p:nvPr>
        </p:nvSpPr>
        <p:spPr>
          <a:xfrm>
            <a:off x="6331915" y="2770500"/>
            <a:ext cx="1892700" cy="6531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638" name="Google Shape;638;p16"/>
          <p:cNvGrpSpPr/>
          <p:nvPr/>
        </p:nvGrpSpPr>
        <p:grpSpPr>
          <a:xfrm>
            <a:off x="-112829" y="3540175"/>
            <a:ext cx="9744465" cy="2320109"/>
            <a:chOff x="-112829" y="3540175"/>
            <a:chExt cx="9744465" cy="2320109"/>
          </a:xfrm>
        </p:grpSpPr>
        <p:pic>
          <p:nvPicPr>
            <p:cNvPr id="639" name="Google Shape;639;p16"/>
            <p:cNvPicPr preferRelativeResize="0"/>
            <p:nvPr/>
          </p:nvPicPr>
          <p:blipFill>
            <a:blip r:embed="rId2">
              <a:alphaModFix/>
            </a:blip>
            <a:stretch>
              <a:fillRect/>
            </a:stretch>
          </p:blipFill>
          <p:spPr>
            <a:xfrm rot="-299542">
              <a:off x="8574712" y="3888242"/>
              <a:ext cx="1023670" cy="808859"/>
            </a:xfrm>
            <a:prstGeom prst="rect">
              <a:avLst/>
            </a:prstGeom>
            <a:noFill/>
            <a:ln>
              <a:noFill/>
            </a:ln>
          </p:spPr>
        </p:pic>
        <p:pic>
          <p:nvPicPr>
            <p:cNvPr id="640" name="Google Shape;640;p16"/>
            <p:cNvPicPr preferRelativeResize="0"/>
            <p:nvPr/>
          </p:nvPicPr>
          <p:blipFill>
            <a:blip r:embed="rId3">
              <a:alphaModFix/>
            </a:blip>
            <a:stretch>
              <a:fillRect/>
            </a:stretch>
          </p:blipFill>
          <p:spPr>
            <a:xfrm rot="1695120">
              <a:off x="58806" y="4809267"/>
              <a:ext cx="1226733" cy="808858"/>
            </a:xfrm>
            <a:prstGeom prst="rect">
              <a:avLst/>
            </a:prstGeom>
            <a:noFill/>
            <a:ln>
              <a:noFill/>
            </a:ln>
          </p:spPr>
        </p:pic>
        <p:pic>
          <p:nvPicPr>
            <p:cNvPr id="641" name="Google Shape;641;p16"/>
            <p:cNvPicPr preferRelativeResize="0"/>
            <p:nvPr/>
          </p:nvPicPr>
          <p:blipFill>
            <a:blip r:embed="rId4">
              <a:alphaModFix/>
            </a:blip>
            <a:stretch>
              <a:fillRect/>
            </a:stretch>
          </p:blipFill>
          <p:spPr>
            <a:xfrm>
              <a:off x="-112829" y="3540175"/>
              <a:ext cx="545374" cy="651675"/>
            </a:xfrm>
            <a:prstGeom prst="rect">
              <a:avLst/>
            </a:prstGeom>
            <a:noFill/>
            <a:ln>
              <a:noFill/>
            </a:ln>
          </p:spPr>
        </p:pic>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Numbers and text">
  <p:cSld name="CUSTOM_8">
    <p:spTree>
      <p:nvGrpSpPr>
        <p:cNvPr id="1" name="Shape 642"/>
        <p:cNvGrpSpPr/>
        <p:nvPr/>
      </p:nvGrpSpPr>
      <p:grpSpPr>
        <a:xfrm>
          <a:off x="0" y="0"/>
          <a:ext cx="0" cy="0"/>
          <a:chOff x="0" y="0"/>
          <a:chExt cx="0" cy="0"/>
        </a:xfrm>
      </p:grpSpPr>
      <p:grpSp>
        <p:nvGrpSpPr>
          <p:cNvPr id="643" name="Google Shape;643;p17"/>
          <p:cNvGrpSpPr/>
          <p:nvPr/>
        </p:nvGrpSpPr>
        <p:grpSpPr>
          <a:xfrm>
            <a:off x="-2638737" y="-1539406"/>
            <a:ext cx="12798846" cy="4740686"/>
            <a:chOff x="-2638737" y="-1539406"/>
            <a:chExt cx="12798846" cy="4740686"/>
          </a:xfrm>
        </p:grpSpPr>
        <p:sp>
          <p:nvSpPr>
            <p:cNvPr id="644" name="Google Shape;644;p17"/>
            <p:cNvSpPr/>
            <p:nvPr/>
          </p:nvSpPr>
          <p:spPr>
            <a:xfrm rot="-3664217">
              <a:off x="8187703" y="-156701"/>
              <a:ext cx="1666778" cy="1681594"/>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5" name="Google Shape;645;p17"/>
            <p:cNvSpPr/>
            <p:nvPr/>
          </p:nvSpPr>
          <p:spPr>
            <a:xfrm rot="-3664212">
              <a:off x="8345178" y="69642"/>
              <a:ext cx="1101929" cy="95747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6" name="Google Shape;646;p17"/>
            <p:cNvSpPr/>
            <p:nvPr/>
          </p:nvSpPr>
          <p:spPr>
            <a:xfrm rot="-3664218">
              <a:off x="9114878" y="1024869"/>
              <a:ext cx="468550" cy="35187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7" name="Google Shape;647;p17"/>
            <p:cNvSpPr/>
            <p:nvPr/>
          </p:nvSpPr>
          <p:spPr>
            <a:xfrm rot="-3664212">
              <a:off x="6431515" y="-1034428"/>
              <a:ext cx="1876053" cy="1224160"/>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8" name="Google Shape;648;p17"/>
            <p:cNvSpPr/>
            <p:nvPr/>
          </p:nvSpPr>
          <p:spPr>
            <a:xfrm rot="-3664214">
              <a:off x="6646657" y="-843952"/>
              <a:ext cx="1451951" cy="874134"/>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49" name="Google Shape;649;p17"/>
            <p:cNvSpPr/>
            <p:nvPr/>
          </p:nvSpPr>
          <p:spPr>
            <a:xfrm rot="-3664210">
              <a:off x="6813009" y="-607310"/>
              <a:ext cx="1070443" cy="538926"/>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0" name="Google Shape;650;p17"/>
            <p:cNvSpPr/>
            <p:nvPr/>
          </p:nvSpPr>
          <p:spPr>
            <a:xfrm rot="-3664213">
              <a:off x="7037106" y="-338138"/>
              <a:ext cx="494479" cy="224090"/>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651" name="Google Shape;651;p17"/>
            <p:cNvGrpSpPr/>
            <p:nvPr/>
          </p:nvGrpSpPr>
          <p:grpSpPr>
            <a:xfrm rot="7550244">
              <a:off x="-1963307" y="-799410"/>
              <a:ext cx="3305516" cy="3356482"/>
              <a:chOff x="6979249" y="-971677"/>
              <a:chExt cx="3305443" cy="3356407"/>
            </a:xfrm>
          </p:grpSpPr>
          <p:sp>
            <p:nvSpPr>
              <p:cNvPr id="652" name="Google Shape;652;p17"/>
              <p:cNvSpPr/>
              <p:nvPr/>
            </p:nvSpPr>
            <p:spPr>
              <a:xfrm rot="-3664216">
                <a:off x="7373877" y="-486480"/>
                <a:ext cx="2516187" cy="2386015"/>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3" name="Google Shape;653;p17"/>
              <p:cNvSpPr/>
              <p:nvPr/>
            </p:nvSpPr>
            <p:spPr>
              <a:xfrm rot="-3664211">
                <a:off x="7438002" y="-330042"/>
                <a:ext cx="2297110" cy="207009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4" name="Google Shape;654;p17"/>
              <p:cNvSpPr/>
              <p:nvPr/>
            </p:nvSpPr>
            <p:spPr>
              <a:xfrm rot="-3664212">
                <a:off x="7646156" y="366793"/>
                <a:ext cx="523875" cy="51593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5" name="Google Shape;655;p17"/>
              <p:cNvSpPr/>
              <p:nvPr/>
            </p:nvSpPr>
            <p:spPr>
              <a:xfrm rot="-3664212">
                <a:off x="7762369" y="1218018"/>
                <a:ext cx="368300" cy="187325"/>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6" name="Google Shape;656;p17"/>
              <p:cNvSpPr/>
              <p:nvPr/>
            </p:nvSpPr>
            <p:spPr>
              <a:xfrm rot="-3664217">
                <a:off x="8126332" y="-173626"/>
                <a:ext cx="1428749" cy="1441448"/>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7" name="Google Shape;657;p17"/>
              <p:cNvSpPr/>
              <p:nvPr/>
            </p:nvSpPr>
            <p:spPr>
              <a:xfrm rot="-3664213">
                <a:off x="7725051" y="499132"/>
                <a:ext cx="274638" cy="246063"/>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8" name="Google Shape;658;p17"/>
              <p:cNvSpPr/>
              <p:nvPr/>
            </p:nvSpPr>
            <p:spPr>
              <a:xfrm rot="-3664218">
                <a:off x="8921099" y="839207"/>
                <a:ext cx="401637" cy="301624"/>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59" name="Google Shape;659;p17"/>
              <p:cNvSpPr/>
              <p:nvPr/>
            </p:nvSpPr>
            <p:spPr>
              <a:xfrm rot="-3664213">
                <a:off x="8449388" y="274116"/>
                <a:ext cx="642937" cy="40163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60" name="Google Shape;660;p17"/>
              <p:cNvSpPr/>
              <p:nvPr/>
            </p:nvSpPr>
            <p:spPr>
              <a:xfrm rot="-3664213">
                <a:off x="7140050" y="-329152"/>
                <a:ext cx="423864"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661" name="Google Shape;661;p17"/>
          <p:cNvSpPr txBox="1">
            <a:spLocks noGrp="1"/>
          </p:cNvSpPr>
          <p:nvPr>
            <p:ph type="title" hasCustomPrompt="1"/>
          </p:nvPr>
        </p:nvSpPr>
        <p:spPr>
          <a:xfrm>
            <a:off x="798400"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2" name="Google Shape;662;p17"/>
          <p:cNvSpPr txBox="1">
            <a:spLocks noGrp="1"/>
          </p:cNvSpPr>
          <p:nvPr>
            <p:ph type="subTitle" idx="1"/>
          </p:nvPr>
        </p:nvSpPr>
        <p:spPr>
          <a:xfrm>
            <a:off x="798388" y="2905571"/>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3" name="Google Shape;663;p17"/>
          <p:cNvSpPr txBox="1">
            <a:spLocks noGrp="1"/>
          </p:cNvSpPr>
          <p:nvPr>
            <p:ph type="title" idx="2" hasCustomPrompt="1"/>
          </p:nvPr>
        </p:nvSpPr>
        <p:spPr>
          <a:xfrm>
            <a:off x="2825700" y="1167103"/>
            <a:ext cx="3492600" cy="5550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4" name="Google Shape;664;p17"/>
          <p:cNvSpPr txBox="1">
            <a:spLocks noGrp="1"/>
          </p:cNvSpPr>
          <p:nvPr>
            <p:ph type="subTitle" idx="3"/>
          </p:nvPr>
        </p:nvSpPr>
        <p:spPr>
          <a:xfrm>
            <a:off x="2825694" y="1652074"/>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sp>
        <p:nvSpPr>
          <p:cNvPr id="665" name="Google Shape;665;p17"/>
          <p:cNvSpPr txBox="1">
            <a:spLocks noGrp="1"/>
          </p:cNvSpPr>
          <p:nvPr>
            <p:ph type="title" idx="4" hasCustomPrompt="1"/>
          </p:nvPr>
        </p:nvSpPr>
        <p:spPr>
          <a:xfrm>
            <a:off x="4853025" y="2427299"/>
            <a:ext cx="3492600" cy="548700"/>
          </a:xfrm>
          <a:prstGeom prst="rect">
            <a:avLst/>
          </a:prstGeom>
          <a:noFill/>
        </p:spPr>
        <p:txBody>
          <a:bodyPr spcFirstLastPara="1" wrap="square" lIns="91425" tIns="91425" rIns="91425" bIns="91425" anchor="b" anchorCtr="0">
            <a:noAutofit/>
          </a:bodyPr>
          <a:lstStyle>
            <a:lvl1pPr lvl="0" algn="ctr" rtl="0">
              <a:spcBef>
                <a:spcPts val="0"/>
              </a:spcBef>
              <a:spcAft>
                <a:spcPts val="0"/>
              </a:spcAft>
              <a:buClr>
                <a:schemeClr val="lt1"/>
              </a:buClr>
              <a:buSzPts val="6000"/>
              <a:buNone/>
              <a:defRPr sz="24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666" name="Google Shape;666;p17"/>
          <p:cNvSpPr txBox="1">
            <a:spLocks noGrp="1"/>
          </p:cNvSpPr>
          <p:nvPr>
            <p:ph type="subTitle" idx="5"/>
          </p:nvPr>
        </p:nvSpPr>
        <p:spPr>
          <a:xfrm>
            <a:off x="4853013" y="2905572"/>
            <a:ext cx="3492600" cy="3846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chemeClr val="dk1"/>
              </a:buClr>
              <a:buSzPts val="1200"/>
              <a:buFont typeface="PT Sans"/>
              <a:buNone/>
              <a:defRPr sz="1400">
                <a:solidFill>
                  <a:schemeClr val="dk1"/>
                </a:solidFill>
                <a:latin typeface="Barlow"/>
                <a:ea typeface="Barlow"/>
                <a:cs typeface="Barlow"/>
                <a:sym typeface="Barlow"/>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4pPr>
            <a:lvl5pPr lvl="4"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5pPr>
            <a:lvl6pPr lvl="5"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6pPr>
            <a:lvl7pPr lvl="6"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7pPr>
            <a:lvl8pPr lvl="7"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8pPr>
            <a:lvl9pPr lvl="8" algn="ctr" rtl="0">
              <a:lnSpc>
                <a:spcPct val="100000"/>
              </a:lnSpc>
              <a:spcBef>
                <a:spcPts val="0"/>
              </a:spcBef>
              <a:spcAft>
                <a:spcPts val="0"/>
              </a:spcAft>
              <a:buClr>
                <a:schemeClr val="dk1"/>
              </a:buClr>
              <a:buSzPts val="1200"/>
              <a:buFont typeface="PT Sans"/>
              <a:buNone/>
              <a:defRPr>
                <a:solidFill>
                  <a:schemeClr val="dk1"/>
                </a:solidFill>
                <a:latin typeface="PT Sans"/>
                <a:ea typeface="PT Sans"/>
                <a:cs typeface="PT Sans"/>
                <a:sym typeface="PT Sans"/>
              </a:defRPr>
            </a:lvl9pPr>
          </a:lstStyle>
          <a:p>
            <a:endParaRPr/>
          </a:p>
        </p:txBody>
      </p:sp>
      <p:grpSp>
        <p:nvGrpSpPr>
          <p:cNvPr id="667" name="Google Shape;667;p17"/>
          <p:cNvGrpSpPr/>
          <p:nvPr/>
        </p:nvGrpSpPr>
        <p:grpSpPr>
          <a:xfrm>
            <a:off x="-592424" y="-27210"/>
            <a:ext cx="10151824" cy="1829326"/>
            <a:chOff x="-592424" y="-27210"/>
            <a:chExt cx="10151824" cy="1829326"/>
          </a:xfrm>
        </p:grpSpPr>
        <p:pic>
          <p:nvPicPr>
            <p:cNvPr id="668" name="Google Shape;668;p17"/>
            <p:cNvPicPr preferRelativeResize="0"/>
            <p:nvPr/>
          </p:nvPicPr>
          <p:blipFill>
            <a:blip r:embed="rId2">
              <a:alphaModFix/>
            </a:blip>
            <a:stretch>
              <a:fillRect/>
            </a:stretch>
          </p:blipFill>
          <p:spPr>
            <a:xfrm rot="739365">
              <a:off x="8615750" y="53954"/>
              <a:ext cx="857626" cy="898772"/>
            </a:xfrm>
            <a:prstGeom prst="rect">
              <a:avLst/>
            </a:prstGeom>
            <a:noFill/>
            <a:ln>
              <a:noFill/>
            </a:ln>
          </p:spPr>
        </p:pic>
        <p:pic>
          <p:nvPicPr>
            <p:cNvPr id="669" name="Google Shape;669;p17"/>
            <p:cNvPicPr preferRelativeResize="0"/>
            <p:nvPr/>
          </p:nvPicPr>
          <p:blipFill>
            <a:blip r:embed="rId3">
              <a:alphaModFix/>
            </a:blip>
            <a:stretch>
              <a:fillRect/>
            </a:stretch>
          </p:blipFill>
          <p:spPr>
            <a:xfrm rot="6114809">
              <a:off x="-538178" y="893168"/>
              <a:ext cx="860601" cy="808857"/>
            </a:xfrm>
            <a:prstGeom prst="rect">
              <a:avLst/>
            </a:prstGeom>
            <a:noFill/>
            <a:ln>
              <a:noFill/>
            </a:ln>
          </p:spPr>
        </p:pic>
      </p:grpSp>
      <p:grpSp>
        <p:nvGrpSpPr>
          <p:cNvPr id="670" name="Google Shape;670;p17"/>
          <p:cNvGrpSpPr/>
          <p:nvPr/>
        </p:nvGrpSpPr>
        <p:grpSpPr>
          <a:xfrm>
            <a:off x="325037" y="3590953"/>
            <a:ext cx="9449768" cy="4560356"/>
            <a:chOff x="0" y="2771776"/>
            <a:chExt cx="5156200" cy="3062286"/>
          </a:xfrm>
        </p:grpSpPr>
        <p:sp>
          <p:nvSpPr>
            <p:cNvPr id="671" name="Google Shape;671;p17"/>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2" name="Google Shape;672;p17"/>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3" name="Google Shape;673;p17"/>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4" name="Google Shape;674;p17"/>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5" name="Google Shape;675;p17"/>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6" name="Google Shape;676;p17"/>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7" name="Google Shape;677;p17"/>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8" name="Google Shape;678;p17"/>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79" name="Google Shape;679;p17"/>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0" name="Google Shape;680;p17"/>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1" name="Google Shape;681;p17"/>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2" name="Google Shape;682;p17"/>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3" name="Google Shape;683;p17"/>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4" name="Google Shape;684;p17"/>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5" name="Google Shape;685;p17"/>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6" name="Google Shape;686;p17"/>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7" name="Google Shape;687;p17"/>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8" name="Google Shape;688;p17"/>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89" name="Google Shape;689;p17"/>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0" name="Google Shape;690;p17"/>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1" name="Google Shape;691;p17"/>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2" name="Google Shape;692;p17"/>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3" name="Google Shape;693;p17"/>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4" name="Google Shape;694;p17"/>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5" name="Google Shape;695;p17"/>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6" name="Google Shape;696;p17"/>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7" name="Google Shape;697;p17"/>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8" name="Google Shape;698;p17"/>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699" name="Google Shape;699;p17"/>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0" name="Google Shape;700;p17"/>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1" name="Google Shape;701;p17"/>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2" name="Google Shape;702;p17"/>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3" name="Google Shape;703;p17"/>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4" name="Google Shape;704;p17"/>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5" name="Google Shape;705;p17"/>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6" name="Google Shape;706;p17"/>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7" name="Google Shape;707;p17"/>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8" name="Google Shape;708;p17"/>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09" name="Google Shape;709;p17"/>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0" name="Google Shape;710;p17"/>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1" name="Google Shape;711;p17"/>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2" name="Google Shape;712;p17"/>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ext ">
  <p:cSld name="CUSTOM_11">
    <p:spTree>
      <p:nvGrpSpPr>
        <p:cNvPr id="1" name="Shape 713"/>
        <p:cNvGrpSpPr/>
        <p:nvPr/>
      </p:nvGrpSpPr>
      <p:grpSpPr>
        <a:xfrm>
          <a:off x="0" y="0"/>
          <a:ext cx="0" cy="0"/>
          <a:chOff x="0" y="0"/>
          <a:chExt cx="0" cy="0"/>
        </a:xfrm>
      </p:grpSpPr>
      <p:grpSp>
        <p:nvGrpSpPr>
          <p:cNvPr id="714" name="Google Shape;714;p18"/>
          <p:cNvGrpSpPr/>
          <p:nvPr/>
        </p:nvGrpSpPr>
        <p:grpSpPr>
          <a:xfrm>
            <a:off x="-1172324" y="2784490"/>
            <a:ext cx="11494244" cy="3326244"/>
            <a:chOff x="-1172324" y="2784490"/>
            <a:chExt cx="11494244" cy="3326244"/>
          </a:xfrm>
        </p:grpSpPr>
        <p:grpSp>
          <p:nvGrpSpPr>
            <p:cNvPr id="715" name="Google Shape;715;p18"/>
            <p:cNvGrpSpPr/>
            <p:nvPr/>
          </p:nvGrpSpPr>
          <p:grpSpPr>
            <a:xfrm rot="-949327">
              <a:off x="6145320" y="3276091"/>
              <a:ext cx="3931662" cy="2343042"/>
              <a:chOff x="2762188" y="3495838"/>
              <a:chExt cx="2598724" cy="1548688"/>
            </a:xfrm>
          </p:grpSpPr>
          <p:sp>
            <p:nvSpPr>
              <p:cNvPr id="716" name="Google Shape;716;p18"/>
              <p:cNvSpPr/>
              <p:nvPr/>
            </p:nvSpPr>
            <p:spPr>
              <a:xfrm>
                <a:off x="4510013" y="3683163"/>
                <a:ext cx="768349" cy="762000"/>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7" name="Google Shape;717;p18"/>
              <p:cNvSpPr/>
              <p:nvPr/>
            </p:nvSpPr>
            <p:spPr>
              <a:xfrm>
                <a:off x="4681463" y="4024476"/>
                <a:ext cx="263525" cy="21431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8" name="Google Shape;718;p18"/>
              <p:cNvSpPr/>
              <p:nvPr/>
            </p:nvSpPr>
            <p:spPr>
              <a:xfrm>
                <a:off x="2762188" y="3968201"/>
                <a:ext cx="1530349" cy="1076325"/>
              </a:xfrm>
              <a:custGeom>
                <a:avLst/>
                <a:gdLst/>
                <a:ahLst/>
                <a:cxnLst/>
                <a:rect l="l" t="t" r="r" b="b"/>
                <a:pathLst>
                  <a:path w="1528" h="1074" extrusionOk="0">
                    <a:moveTo>
                      <a:pt x="770" y="1074"/>
                    </a:moveTo>
                    <a:cubicBezTo>
                      <a:pt x="523" y="1074"/>
                      <a:pt x="287" y="1049"/>
                      <a:pt x="200" y="1013"/>
                    </a:cubicBezTo>
                    <a:cubicBezTo>
                      <a:pt x="10" y="933"/>
                      <a:pt x="0" y="473"/>
                      <a:pt x="0" y="382"/>
                    </a:cubicBezTo>
                    <a:cubicBezTo>
                      <a:pt x="0" y="237"/>
                      <a:pt x="54" y="127"/>
                      <a:pt x="157" y="65"/>
                    </a:cubicBezTo>
                    <a:cubicBezTo>
                      <a:pt x="265" y="0"/>
                      <a:pt x="450" y="91"/>
                      <a:pt x="598" y="165"/>
                    </a:cubicBezTo>
                    <a:cubicBezTo>
                      <a:pt x="648" y="189"/>
                      <a:pt x="694" y="212"/>
                      <a:pt x="732" y="226"/>
                    </a:cubicBezTo>
                    <a:cubicBezTo>
                      <a:pt x="806" y="254"/>
                      <a:pt x="892" y="258"/>
                      <a:pt x="974" y="263"/>
                    </a:cubicBezTo>
                    <a:cubicBezTo>
                      <a:pt x="1031" y="266"/>
                      <a:pt x="1090" y="269"/>
                      <a:pt x="1143" y="280"/>
                    </a:cubicBezTo>
                    <a:cubicBezTo>
                      <a:pt x="1247" y="301"/>
                      <a:pt x="1379" y="351"/>
                      <a:pt x="1417" y="402"/>
                    </a:cubicBezTo>
                    <a:cubicBezTo>
                      <a:pt x="1495" y="506"/>
                      <a:pt x="1528" y="835"/>
                      <a:pt x="1384" y="973"/>
                    </a:cubicBezTo>
                    <a:cubicBezTo>
                      <a:pt x="1321" y="1033"/>
                      <a:pt x="1106" y="1071"/>
                      <a:pt x="809" y="1074"/>
                    </a:cubicBezTo>
                    <a:cubicBezTo>
                      <a:pt x="796" y="1074"/>
                      <a:pt x="783" y="1074"/>
                      <a:pt x="770" y="1074"/>
                    </a:cubicBezTo>
                    <a:close/>
                    <a:moveTo>
                      <a:pt x="160" y="69"/>
                    </a:moveTo>
                    <a:cubicBezTo>
                      <a:pt x="58" y="130"/>
                      <a:pt x="4" y="238"/>
                      <a:pt x="4" y="382"/>
                    </a:cubicBezTo>
                    <a:cubicBezTo>
                      <a:pt x="4" y="473"/>
                      <a:pt x="14" y="930"/>
                      <a:pt x="202" y="1009"/>
                    </a:cubicBezTo>
                    <a:cubicBezTo>
                      <a:pt x="293" y="1047"/>
                      <a:pt x="548" y="1072"/>
                      <a:pt x="809" y="1070"/>
                    </a:cubicBezTo>
                    <a:cubicBezTo>
                      <a:pt x="1105" y="1067"/>
                      <a:pt x="1319" y="1029"/>
                      <a:pt x="1381" y="970"/>
                    </a:cubicBezTo>
                    <a:cubicBezTo>
                      <a:pt x="1466" y="889"/>
                      <a:pt x="1479" y="751"/>
                      <a:pt x="1479" y="675"/>
                    </a:cubicBezTo>
                    <a:cubicBezTo>
                      <a:pt x="1480" y="566"/>
                      <a:pt x="1453" y="457"/>
                      <a:pt x="1414" y="405"/>
                    </a:cubicBezTo>
                    <a:cubicBezTo>
                      <a:pt x="1376" y="354"/>
                      <a:pt x="1246" y="305"/>
                      <a:pt x="1142" y="284"/>
                    </a:cubicBezTo>
                    <a:cubicBezTo>
                      <a:pt x="1089" y="273"/>
                      <a:pt x="1031" y="270"/>
                      <a:pt x="974" y="267"/>
                    </a:cubicBezTo>
                    <a:cubicBezTo>
                      <a:pt x="891" y="263"/>
                      <a:pt x="805" y="258"/>
                      <a:pt x="730" y="230"/>
                    </a:cubicBezTo>
                    <a:cubicBezTo>
                      <a:pt x="692" y="216"/>
                      <a:pt x="646" y="193"/>
                      <a:pt x="597" y="168"/>
                    </a:cubicBezTo>
                    <a:cubicBezTo>
                      <a:pt x="449" y="96"/>
                      <a:pt x="265" y="5"/>
                      <a:pt x="160" y="6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19" name="Google Shape;719;p18"/>
              <p:cNvSpPr/>
              <p:nvPr/>
            </p:nvSpPr>
            <p:spPr>
              <a:xfrm>
                <a:off x="2936813" y="4155526"/>
                <a:ext cx="1036637" cy="704851"/>
              </a:xfrm>
              <a:custGeom>
                <a:avLst/>
                <a:gdLst/>
                <a:ahLst/>
                <a:cxnLst/>
                <a:rect l="l" t="t" r="r" b="b"/>
                <a:pathLst>
                  <a:path w="1037" h="703" extrusionOk="0">
                    <a:moveTo>
                      <a:pt x="670" y="700"/>
                    </a:moveTo>
                    <a:cubicBezTo>
                      <a:pt x="664" y="700"/>
                      <a:pt x="658" y="700"/>
                      <a:pt x="653" y="700"/>
                    </a:cubicBezTo>
                    <a:cubicBezTo>
                      <a:pt x="509" y="690"/>
                      <a:pt x="111" y="643"/>
                      <a:pt x="67" y="596"/>
                    </a:cubicBezTo>
                    <a:cubicBezTo>
                      <a:pt x="25" y="550"/>
                      <a:pt x="0" y="149"/>
                      <a:pt x="63" y="72"/>
                    </a:cubicBezTo>
                    <a:cubicBezTo>
                      <a:pt x="121" y="2"/>
                      <a:pt x="203" y="0"/>
                      <a:pt x="313" y="68"/>
                    </a:cubicBezTo>
                    <a:cubicBezTo>
                      <a:pt x="337" y="83"/>
                      <a:pt x="363" y="100"/>
                      <a:pt x="390" y="119"/>
                    </a:cubicBezTo>
                    <a:cubicBezTo>
                      <a:pt x="481" y="182"/>
                      <a:pt x="584" y="253"/>
                      <a:pt x="676" y="248"/>
                    </a:cubicBezTo>
                    <a:cubicBezTo>
                      <a:pt x="691" y="247"/>
                      <a:pt x="709" y="245"/>
                      <a:pt x="728" y="243"/>
                    </a:cubicBezTo>
                    <a:cubicBezTo>
                      <a:pt x="795" y="235"/>
                      <a:pt x="877" y="225"/>
                      <a:pt x="930" y="252"/>
                    </a:cubicBezTo>
                    <a:cubicBezTo>
                      <a:pt x="993" y="284"/>
                      <a:pt x="1029" y="391"/>
                      <a:pt x="1034" y="456"/>
                    </a:cubicBezTo>
                    <a:cubicBezTo>
                      <a:pt x="1037" y="493"/>
                      <a:pt x="1019" y="532"/>
                      <a:pt x="982" y="570"/>
                    </a:cubicBezTo>
                    <a:cubicBezTo>
                      <a:pt x="909" y="644"/>
                      <a:pt x="773" y="700"/>
                      <a:pt x="670" y="700"/>
                    </a:cubicBezTo>
                    <a:close/>
                    <a:moveTo>
                      <a:pt x="65" y="73"/>
                    </a:moveTo>
                    <a:cubicBezTo>
                      <a:pt x="67" y="74"/>
                      <a:pt x="67" y="74"/>
                      <a:pt x="67" y="74"/>
                    </a:cubicBezTo>
                    <a:cubicBezTo>
                      <a:pt x="35" y="113"/>
                      <a:pt x="27" y="238"/>
                      <a:pt x="30" y="344"/>
                    </a:cubicBezTo>
                    <a:cubicBezTo>
                      <a:pt x="33" y="466"/>
                      <a:pt x="50" y="571"/>
                      <a:pt x="70" y="593"/>
                    </a:cubicBezTo>
                    <a:cubicBezTo>
                      <a:pt x="113" y="640"/>
                      <a:pt x="510" y="686"/>
                      <a:pt x="653" y="696"/>
                    </a:cubicBezTo>
                    <a:cubicBezTo>
                      <a:pt x="756" y="703"/>
                      <a:pt x="902" y="645"/>
                      <a:pt x="979" y="567"/>
                    </a:cubicBezTo>
                    <a:cubicBezTo>
                      <a:pt x="1015" y="530"/>
                      <a:pt x="1033" y="492"/>
                      <a:pt x="1030" y="457"/>
                    </a:cubicBezTo>
                    <a:cubicBezTo>
                      <a:pt x="1025" y="392"/>
                      <a:pt x="990" y="287"/>
                      <a:pt x="928" y="255"/>
                    </a:cubicBezTo>
                    <a:cubicBezTo>
                      <a:pt x="876" y="229"/>
                      <a:pt x="795" y="239"/>
                      <a:pt x="729" y="247"/>
                    </a:cubicBezTo>
                    <a:cubicBezTo>
                      <a:pt x="709" y="249"/>
                      <a:pt x="691" y="251"/>
                      <a:pt x="676" y="252"/>
                    </a:cubicBezTo>
                    <a:cubicBezTo>
                      <a:pt x="583" y="258"/>
                      <a:pt x="479" y="186"/>
                      <a:pt x="387" y="123"/>
                    </a:cubicBezTo>
                    <a:cubicBezTo>
                      <a:pt x="360" y="104"/>
                      <a:pt x="335" y="86"/>
                      <a:pt x="311" y="72"/>
                    </a:cubicBezTo>
                    <a:cubicBezTo>
                      <a:pt x="202" y="5"/>
                      <a:pt x="123" y="6"/>
                      <a:pt x="67" y="74"/>
                    </a:cubicBezTo>
                    <a:lnTo>
                      <a:pt x="65" y="7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0" name="Google Shape;720;p18"/>
              <p:cNvSpPr/>
              <p:nvPr/>
            </p:nvSpPr>
            <p:spPr>
              <a:xfrm>
                <a:off x="3041588" y="4315863"/>
                <a:ext cx="295275" cy="322263"/>
              </a:xfrm>
              <a:custGeom>
                <a:avLst/>
                <a:gdLst/>
                <a:ahLst/>
                <a:cxnLst/>
                <a:rect l="l" t="t" r="r" b="b"/>
                <a:pathLst>
                  <a:path w="295" h="323" extrusionOk="0">
                    <a:moveTo>
                      <a:pt x="168" y="306"/>
                    </a:moveTo>
                    <a:cubicBezTo>
                      <a:pt x="132" y="306"/>
                      <a:pt x="95" y="292"/>
                      <a:pt x="68" y="277"/>
                    </a:cubicBezTo>
                    <a:cubicBezTo>
                      <a:pt x="9" y="243"/>
                      <a:pt x="0" y="157"/>
                      <a:pt x="17" y="91"/>
                    </a:cubicBezTo>
                    <a:cubicBezTo>
                      <a:pt x="34" y="28"/>
                      <a:pt x="44" y="0"/>
                      <a:pt x="109" y="0"/>
                    </a:cubicBezTo>
                    <a:cubicBezTo>
                      <a:pt x="109" y="0"/>
                      <a:pt x="109" y="0"/>
                      <a:pt x="109" y="0"/>
                    </a:cubicBezTo>
                    <a:cubicBezTo>
                      <a:pt x="149" y="0"/>
                      <a:pt x="210" y="16"/>
                      <a:pt x="254" y="61"/>
                    </a:cubicBezTo>
                    <a:cubicBezTo>
                      <a:pt x="295" y="104"/>
                      <a:pt x="284" y="213"/>
                      <a:pt x="246" y="269"/>
                    </a:cubicBezTo>
                    <a:cubicBezTo>
                      <a:pt x="227" y="296"/>
                      <a:pt x="199" y="306"/>
                      <a:pt x="168" y="306"/>
                    </a:cubicBezTo>
                    <a:close/>
                    <a:moveTo>
                      <a:pt x="109" y="2"/>
                    </a:moveTo>
                    <a:cubicBezTo>
                      <a:pt x="109" y="4"/>
                      <a:pt x="109" y="4"/>
                      <a:pt x="109" y="4"/>
                    </a:cubicBezTo>
                    <a:cubicBezTo>
                      <a:pt x="47" y="4"/>
                      <a:pt x="38" y="29"/>
                      <a:pt x="21" y="92"/>
                    </a:cubicBezTo>
                    <a:cubicBezTo>
                      <a:pt x="5" y="156"/>
                      <a:pt x="13" y="240"/>
                      <a:pt x="70" y="273"/>
                    </a:cubicBezTo>
                    <a:cubicBezTo>
                      <a:pt x="118" y="301"/>
                      <a:pt x="204" y="323"/>
                      <a:pt x="243" y="266"/>
                    </a:cubicBezTo>
                    <a:cubicBezTo>
                      <a:pt x="280" y="212"/>
                      <a:pt x="291" y="106"/>
                      <a:pt x="251" y="64"/>
                    </a:cubicBezTo>
                    <a:cubicBezTo>
                      <a:pt x="208" y="20"/>
                      <a:pt x="148" y="4"/>
                      <a:pt x="109" y="4"/>
                    </a:cubicBezTo>
                    <a:lnTo>
                      <a:pt x="109" y="2"/>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1" name="Google Shape;721;p18"/>
              <p:cNvSpPr/>
              <p:nvPr/>
            </p:nvSpPr>
            <p:spPr>
              <a:xfrm>
                <a:off x="4292525" y="3495838"/>
                <a:ext cx="1068387" cy="128111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22" name="Google Shape;722;p18"/>
            <p:cNvGrpSpPr/>
            <p:nvPr/>
          </p:nvGrpSpPr>
          <p:grpSpPr>
            <a:xfrm rot="250039">
              <a:off x="-1082628" y="3399627"/>
              <a:ext cx="3381348" cy="2591659"/>
              <a:chOff x="4576688" y="270038"/>
              <a:chExt cx="2773362" cy="2125664"/>
            </a:xfrm>
          </p:grpSpPr>
          <p:sp>
            <p:nvSpPr>
              <p:cNvPr id="723" name="Google Shape;723;p18"/>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4" name="Google Shape;724;p18"/>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5" name="Google Shape;725;p18"/>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6" name="Google Shape;726;p18"/>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7" name="Google Shape;727;p18"/>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8" name="Google Shape;728;p18"/>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29" name="Google Shape;729;p18"/>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0" name="Google Shape;730;p18"/>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31" name="Google Shape;731;p18"/>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732" name="Google Shape;732;p18"/>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atin typeface="Zen Dots"/>
                <a:ea typeface="Zen Dots"/>
                <a:cs typeface="Zen Dots"/>
                <a:sym typeface="Zen Dot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733" name="Google Shape;733;p18"/>
          <p:cNvSpPr txBox="1">
            <a:spLocks noGrp="1"/>
          </p:cNvSpPr>
          <p:nvPr>
            <p:ph type="subTitle" idx="1"/>
          </p:nvPr>
        </p:nvSpPr>
        <p:spPr>
          <a:xfrm>
            <a:off x="723900" y="1063925"/>
            <a:ext cx="7717500" cy="711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Char char="●"/>
              <a:defRPr>
                <a:latin typeface="Barlow"/>
                <a:ea typeface="Barlow"/>
                <a:cs typeface="Barlow"/>
                <a:sym typeface="Barlow"/>
              </a:defRPr>
            </a:lvl1pPr>
            <a:lvl2pPr lvl="1" algn="ctr" rtl="0">
              <a:lnSpc>
                <a:spcPct val="100000"/>
              </a:lnSpc>
              <a:spcBef>
                <a:spcPts val="0"/>
              </a:spcBef>
              <a:spcAft>
                <a:spcPts val="0"/>
              </a:spcAft>
              <a:buSzPts val="1200"/>
              <a:buChar char="○"/>
              <a:defRPr/>
            </a:lvl2pPr>
            <a:lvl3pPr lvl="2" algn="ctr" rtl="0">
              <a:lnSpc>
                <a:spcPct val="100000"/>
              </a:lnSpc>
              <a:spcBef>
                <a:spcPts val="0"/>
              </a:spcBef>
              <a:spcAft>
                <a:spcPts val="0"/>
              </a:spcAft>
              <a:buSzPts val="1200"/>
              <a:buChar char="■"/>
              <a:defRPr/>
            </a:lvl3pPr>
            <a:lvl4pPr lvl="3" algn="ctr" rtl="0">
              <a:lnSpc>
                <a:spcPct val="100000"/>
              </a:lnSpc>
              <a:spcBef>
                <a:spcPts val="0"/>
              </a:spcBef>
              <a:spcAft>
                <a:spcPts val="0"/>
              </a:spcAft>
              <a:buSzPts val="1200"/>
              <a:buChar char="●"/>
              <a:defRPr/>
            </a:lvl4pPr>
            <a:lvl5pPr lvl="4" algn="ctr" rtl="0">
              <a:lnSpc>
                <a:spcPct val="100000"/>
              </a:lnSpc>
              <a:spcBef>
                <a:spcPts val="0"/>
              </a:spcBef>
              <a:spcAft>
                <a:spcPts val="0"/>
              </a:spcAft>
              <a:buSzPts val="1200"/>
              <a:buChar char="○"/>
              <a:defRPr/>
            </a:lvl5pPr>
            <a:lvl6pPr lvl="5" algn="ctr" rtl="0">
              <a:lnSpc>
                <a:spcPct val="100000"/>
              </a:lnSpc>
              <a:spcBef>
                <a:spcPts val="0"/>
              </a:spcBef>
              <a:spcAft>
                <a:spcPts val="0"/>
              </a:spcAft>
              <a:buSzPts val="1200"/>
              <a:buChar char="■"/>
              <a:defRPr/>
            </a:lvl6pPr>
            <a:lvl7pPr lvl="6" algn="ctr" rtl="0">
              <a:lnSpc>
                <a:spcPct val="100000"/>
              </a:lnSpc>
              <a:spcBef>
                <a:spcPts val="0"/>
              </a:spcBef>
              <a:spcAft>
                <a:spcPts val="0"/>
              </a:spcAft>
              <a:buSzPts val="1200"/>
              <a:buChar char="●"/>
              <a:defRPr/>
            </a:lvl7pPr>
            <a:lvl8pPr lvl="7" algn="ctr" rtl="0">
              <a:lnSpc>
                <a:spcPct val="100000"/>
              </a:lnSpc>
              <a:spcBef>
                <a:spcPts val="0"/>
              </a:spcBef>
              <a:spcAft>
                <a:spcPts val="0"/>
              </a:spcAft>
              <a:buSzPts val="1200"/>
              <a:buChar char="○"/>
              <a:defRPr/>
            </a:lvl8pPr>
            <a:lvl9pPr lvl="8" algn="ctr" rtl="0">
              <a:lnSpc>
                <a:spcPct val="100000"/>
              </a:lnSpc>
              <a:spcBef>
                <a:spcPts val="0"/>
              </a:spcBef>
              <a:spcAft>
                <a:spcPts val="0"/>
              </a:spcAft>
              <a:buSzPts val="1200"/>
              <a:buChar char="■"/>
              <a:defRPr/>
            </a:lvl9pPr>
          </a:lstStyle>
          <a:p>
            <a:endParaRPr/>
          </a:p>
        </p:txBody>
      </p:sp>
      <p:grpSp>
        <p:nvGrpSpPr>
          <p:cNvPr id="734" name="Google Shape;734;p18"/>
          <p:cNvGrpSpPr/>
          <p:nvPr/>
        </p:nvGrpSpPr>
        <p:grpSpPr>
          <a:xfrm>
            <a:off x="-401275" y="3337702"/>
            <a:ext cx="9955651" cy="2372648"/>
            <a:chOff x="-401275" y="3337702"/>
            <a:chExt cx="9955651" cy="2372648"/>
          </a:xfrm>
        </p:grpSpPr>
        <p:pic>
          <p:nvPicPr>
            <p:cNvPr id="735" name="Google Shape;735;p18"/>
            <p:cNvPicPr preferRelativeResize="0"/>
            <p:nvPr/>
          </p:nvPicPr>
          <p:blipFill>
            <a:blip r:embed="rId2">
              <a:alphaModFix/>
            </a:blip>
            <a:stretch>
              <a:fillRect/>
            </a:stretch>
          </p:blipFill>
          <p:spPr>
            <a:xfrm>
              <a:off x="8804152" y="3337702"/>
              <a:ext cx="750225" cy="896998"/>
            </a:xfrm>
            <a:prstGeom prst="rect">
              <a:avLst/>
            </a:prstGeom>
            <a:noFill/>
            <a:ln>
              <a:noFill/>
            </a:ln>
          </p:spPr>
        </p:pic>
        <p:pic>
          <p:nvPicPr>
            <p:cNvPr id="736" name="Google Shape;736;p18"/>
            <p:cNvPicPr preferRelativeResize="0"/>
            <p:nvPr/>
          </p:nvPicPr>
          <p:blipFill>
            <a:blip r:embed="rId3">
              <a:alphaModFix/>
            </a:blip>
            <a:stretch>
              <a:fillRect/>
            </a:stretch>
          </p:blipFill>
          <p:spPr>
            <a:xfrm rot="9876122">
              <a:off x="7304450" y="4838649"/>
              <a:ext cx="750219" cy="786212"/>
            </a:xfrm>
            <a:prstGeom prst="rect">
              <a:avLst/>
            </a:prstGeom>
            <a:noFill/>
            <a:ln>
              <a:noFill/>
            </a:ln>
          </p:spPr>
        </p:pic>
        <p:pic>
          <p:nvPicPr>
            <p:cNvPr id="737" name="Google Shape;737;p18"/>
            <p:cNvPicPr preferRelativeResize="0"/>
            <p:nvPr/>
          </p:nvPicPr>
          <p:blipFill>
            <a:blip r:embed="rId4">
              <a:alphaModFix/>
            </a:blip>
            <a:stretch>
              <a:fillRect/>
            </a:stretch>
          </p:blipFill>
          <p:spPr>
            <a:xfrm rot="-4887253">
              <a:off x="-437112" y="3782468"/>
              <a:ext cx="1023670" cy="808858"/>
            </a:xfrm>
            <a:prstGeom prst="rect">
              <a:avLst/>
            </a:prstGeom>
            <a:noFill/>
            <a:ln>
              <a:noFill/>
            </a:ln>
          </p:spPr>
        </p:pic>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and text 1">
  <p:cSld name="CUSTOM_11_1">
    <p:spTree>
      <p:nvGrpSpPr>
        <p:cNvPr id="1" name="Shape 738"/>
        <p:cNvGrpSpPr/>
        <p:nvPr/>
      </p:nvGrpSpPr>
      <p:grpSpPr>
        <a:xfrm>
          <a:off x="0" y="0"/>
          <a:ext cx="0" cy="0"/>
          <a:chOff x="0" y="0"/>
          <a:chExt cx="0" cy="0"/>
        </a:xfrm>
      </p:grpSpPr>
      <p:sp>
        <p:nvSpPr>
          <p:cNvPr id="739" name="Google Shape;739;p19"/>
          <p:cNvSpPr txBox="1">
            <a:spLocks noGrp="1"/>
          </p:cNvSpPr>
          <p:nvPr>
            <p:ph type="title"/>
          </p:nvPr>
        </p:nvSpPr>
        <p:spPr>
          <a:xfrm>
            <a:off x="713225"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740" name="Google Shape;740;p19"/>
          <p:cNvSpPr txBox="1">
            <a:spLocks noGrp="1"/>
          </p:cNvSpPr>
          <p:nvPr>
            <p:ph type="subTitle" idx="1"/>
          </p:nvPr>
        </p:nvSpPr>
        <p:spPr>
          <a:xfrm>
            <a:off x="723900" y="1063475"/>
            <a:ext cx="7717500" cy="21882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400"/>
              <a:buFont typeface="Arial"/>
              <a:buChar char="●"/>
              <a:defRPr>
                <a:latin typeface="Barlow"/>
                <a:ea typeface="Barlow"/>
                <a:cs typeface="Barlow"/>
                <a:sym typeface="Barlow"/>
              </a:defRPr>
            </a:lvl1pPr>
            <a:lvl2pPr lvl="1" algn="ctr" rtl="0">
              <a:lnSpc>
                <a:spcPct val="100000"/>
              </a:lnSpc>
              <a:spcBef>
                <a:spcPts val="0"/>
              </a:spcBef>
              <a:spcAft>
                <a:spcPts val="0"/>
              </a:spcAft>
              <a:buClr>
                <a:srgbClr val="000000"/>
              </a:buClr>
              <a:buSzPts val="1400"/>
              <a:buFont typeface="Arial"/>
              <a:buChar char="○"/>
              <a:defRPr/>
            </a:lvl2pPr>
            <a:lvl3pPr lvl="2" algn="ctr" rtl="0">
              <a:lnSpc>
                <a:spcPct val="100000"/>
              </a:lnSpc>
              <a:spcBef>
                <a:spcPts val="0"/>
              </a:spcBef>
              <a:spcAft>
                <a:spcPts val="0"/>
              </a:spcAft>
              <a:buClr>
                <a:srgbClr val="000000"/>
              </a:buClr>
              <a:buSzPts val="1400"/>
              <a:buFont typeface="Arial"/>
              <a:buChar char="■"/>
              <a:defRPr/>
            </a:lvl3pPr>
            <a:lvl4pPr lvl="3" algn="ctr" rtl="0">
              <a:lnSpc>
                <a:spcPct val="100000"/>
              </a:lnSpc>
              <a:spcBef>
                <a:spcPts val="0"/>
              </a:spcBef>
              <a:spcAft>
                <a:spcPts val="0"/>
              </a:spcAft>
              <a:buClr>
                <a:srgbClr val="000000"/>
              </a:buClr>
              <a:buSzPts val="1400"/>
              <a:buFont typeface="Arial"/>
              <a:buChar char="●"/>
              <a:defRPr/>
            </a:lvl4pPr>
            <a:lvl5pPr lvl="4" algn="ctr" rtl="0">
              <a:lnSpc>
                <a:spcPct val="100000"/>
              </a:lnSpc>
              <a:spcBef>
                <a:spcPts val="0"/>
              </a:spcBef>
              <a:spcAft>
                <a:spcPts val="0"/>
              </a:spcAft>
              <a:buClr>
                <a:srgbClr val="000000"/>
              </a:buClr>
              <a:buSzPts val="1400"/>
              <a:buFont typeface="Arial"/>
              <a:buChar char="○"/>
              <a:defRPr/>
            </a:lvl5pPr>
            <a:lvl6pPr lvl="5" algn="ctr" rtl="0">
              <a:lnSpc>
                <a:spcPct val="100000"/>
              </a:lnSpc>
              <a:spcBef>
                <a:spcPts val="0"/>
              </a:spcBef>
              <a:spcAft>
                <a:spcPts val="0"/>
              </a:spcAft>
              <a:buClr>
                <a:srgbClr val="000000"/>
              </a:buClr>
              <a:buSzPts val="1400"/>
              <a:buFont typeface="Arial"/>
              <a:buChar char="■"/>
              <a:defRPr/>
            </a:lvl6pPr>
            <a:lvl7pPr lvl="6" algn="ctr" rtl="0">
              <a:lnSpc>
                <a:spcPct val="100000"/>
              </a:lnSpc>
              <a:spcBef>
                <a:spcPts val="0"/>
              </a:spcBef>
              <a:spcAft>
                <a:spcPts val="0"/>
              </a:spcAft>
              <a:buClr>
                <a:srgbClr val="000000"/>
              </a:buClr>
              <a:buSzPts val="1400"/>
              <a:buFont typeface="Arial"/>
              <a:buChar char="●"/>
              <a:defRPr/>
            </a:lvl7pPr>
            <a:lvl8pPr lvl="7" algn="ctr" rtl="0">
              <a:lnSpc>
                <a:spcPct val="100000"/>
              </a:lnSpc>
              <a:spcBef>
                <a:spcPts val="0"/>
              </a:spcBef>
              <a:spcAft>
                <a:spcPts val="0"/>
              </a:spcAft>
              <a:buClr>
                <a:srgbClr val="000000"/>
              </a:buClr>
              <a:buSzPts val="1400"/>
              <a:buFont typeface="Arial"/>
              <a:buChar char="○"/>
              <a:defRPr/>
            </a:lvl8pPr>
            <a:lvl9pPr lvl="8" algn="ctr" rtl="0">
              <a:lnSpc>
                <a:spcPct val="100000"/>
              </a:lnSpc>
              <a:spcBef>
                <a:spcPts val="0"/>
              </a:spcBef>
              <a:spcAft>
                <a:spcPts val="0"/>
              </a:spcAft>
              <a:buClr>
                <a:srgbClr val="000000"/>
              </a:buClr>
              <a:buSzPts val="1400"/>
              <a:buFont typeface="Arial"/>
              <a:buChar char="■"/>
              <a:defRPr/>
            </a:lvl9pPr>
          </a:lstStyle>
          <a:p>
            <a:endParaRPr/>
          </a:p>
        </p:txBody>
      </p:sp>
      <p:grpSp>
        <p:nvGrpSpPr>
          <p:cNvPr id="741" name="Google Shape;741;p19"/>
          <p:cNvGrpSpPr/>
          <p:nvPr/>
        </p:nvGrpSpPr>
        <p:grpSpPr>
          <a:xfrm>
            <a:off x="-1174577" y="1522324"/>
            <a:ext cx="11266123" cy="5117250"/>
            <a:chOff x="-1174577" y="1522324"/>
            <a:chExt cx="11266123" cy="5117250"/>
          </a:xfrm>
        </p:grpSpPr>
        <p:sp>
          <p:nvSpPr>
            <p:cNvPr id="742" name="Google Shape;742;p19"/>
            <p:cNvSpPr/>
            <p:nvPr/>
          </p:nvSpPr>
          <p:spPr>
            <a:xfrm rot="-3136176">
              <a:off x="7848731" y="1900329"/>
              <a:ext cx="1742216" cy="1602652"/>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3" name="Google Shape;743;p19"/>
            <p:cNvSpPr/>
            <p:nvPr/>
          </p:nvSpPr>
          <p:spPr>
            <a:xfrm rot="-3136179">
              <a:off x="6187182" y="2691865"/>
              <a:ext cx="3272758" cy="320298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4" name="Google Shape;744;p19"/>
            <p:cNvSpPr/>
            <p:nvPr/>
          </p:nvSpPr>
          <p:spPr>
            <a:xfrm rot="-3136176">
              <a:off x="7841000" y="3460320"/>
              <a:ext cx="337278" cy="307039"/>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5" name="Google Shape;745;p19"/>
            <p:cNvSpPr/>
            <p:nvPr/>
          </p:nvSpPr>
          <p:spPr>
            <a:xfrm rot="-3136172">
              <a:off x="8738936" y="3907211"/>
              <a:ext cx="923445" cy="721076"/>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6" name="Google Shape;746;p19"/>
            <p:cNvSpPr/>
            <p:nvPr/>
          </p:nvSpPr>
          <p:spPr>
            <a:xfrm rot="-3136177">
              <a:off x="6506920" y="3405435"/>
              <a:ext cx="1691041" cy="237025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7" name="Google Shape;747;p19"/>
            <p:cNvSpPr/>
            <p:nvPr/>
          </p:nvSpPr>
          <p:spPr>
            <a:xfrm rot="-3136177">
              <a:off x="6746559" y="3738260"/>
              <a:ext cx="1114181" cy="17585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8" name="Google Shape;748;p19"/>
            <p:cNvSpPr/>
            <p:nvPr/>
          </p:nvSpPr>
          <p:spPr>
            <a:xfrm rot="-3136175">
              <a:off x="6760868" y="4249685"/>
              <a:ext cx="425670" cy="683861"/>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49" name="Google Shape;749;p19"/>
            <p:cNvSpPr/>
            <p:nvPr/>
          </p:nvSpPr>
          <p:spPr>
            <a:xfrm rot="-3136177">
              <a:off x="7696312" y="4577813"/>
              <a:ext cx="307039" cy="362866"/>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0" name="Google Shape;750;p19"/>
            <p:cNvSpPr/>
            <p:nvPr/>
          </p:nvSpPr>
          <p:spPr>
            <a:xfrm rot="-3136177">
              <a:off x="9033754" y="4072683"/>
              <a:ext cx="439626" cy="283779"/>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51" name="Google Shape;751;p19"/>
            <p:cNvGrpSpPr/>
            <p:nvPr/>
          </p:nvGrpSpPr>
          <p:grpSpPr>
            <a:xfrm rot="-1506987">
              <a:off x="-757350" y="3231817"/>
              <a:ext cx="3615843" cy="2771389"/>
              <a:chOff x="4576688" y="270038"/>
              <a:chExt cx="2773362" cy="2125664"/>
            </a:xfrm>
          </p:grpSpPr>
          <p:sp>
            <p:nvSpPr>
              <p:cNvPr id="752" name="Google Shape;752;p1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3" name="Google Shape;753;p1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4" name="Google Shape;754;p1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5" name="Google Shape;755;p1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6" name="Google Shape;756;p1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7" name="Google Shape;757;p1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8" name="Google Shape;758;p1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59" name="Google Shape;759;p1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0" name="Google Shape;760;p1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61" name="Google Shape;761;p1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762" name="Google Shape;762;p19"/>
          <p:cNvGrpSpPr/>
          <p:nvPr/>
        </p:nvGrpSpPr>
        <p:grpSpPr>
          <a:xfrm>
            <a:off x="1399888" y="2038540"/>
            <a:ext cx="7938237" cy="3671016"/>
            <a:chOff x="1399888" y="2038540"/>
            <a:chExt cx="7938237" cy="3671016"/>
          </a:xfrm>
        </p:grpSpPr>
        <p:pic>
          <p:nvPicPr>
            <p:cNvPr id="763" name="Google Shape;763;p19"/>
            <p:cNvPicPr preferRelativeResize="0"/>
            <p:nvPr/>
          </p:nvPicPr>
          <p:blipFill>
            <a:blip r:embed="rId2">
              <a:alphaModFix/>
            </a:blip>
            <a:stretch>
              <a:fillRect/>
            </a:stretch>
          </p:blipFill>
          <p:spPr>
            <a:xfrm>
              <a:off x="6348725" y="4187193"/>
              <a:ext cx="1249945" cy="808859"/>
            </a:xfrm>
            <a:prstGeom prst="rect">
              <a:avLst/>
            </a:prstGeom>
            <a:noFill/>
            <a:ln>
              <a:noFill/>
            </a:ln>
          </p:spPr>
        </p:pic>
        <p:pic>
          <p:nvPicPr>
            <p:cNvPr id="764" name="Google Shape;764;p19"/>
            <p:cNvPicPr preferRelativeResize="0"/>
            <p:nvPr/>
          </p:nvPicPr>
          <p:blipFill>
            <a:blip r:embed="rId3">
              <a:alphaModFix/>
            </a:blip>
            <a:stretch>
              <a:fillRect/>
            </a:stretch>
          </p:blipFill>
          <p:spPr>
            <a:xfrm rot="3218560">
              <a:off x="8035442" y="2367830"/>
              <a:ext cx="1226734" cy="808858"/>
            </a:xfrm>
            <a:prstGeom prst="rect">
              <a:avLst/>
            </a:prstGeom>
            <a:noFill/>
            <a:ln>
              <a:noFill/>
            </a:ln>
          </p:spPr>
        </p:pic>
        <p:pic>
          <p:nvPicPr>
            <p:cNvPr id="765" name="Google Shape;765;p19"/>
            <p:cNvPicPr preferRelativeResize="0"/>
            <p:nvPr/>
          </p:nvPicPr>
          <p:blipFill rotWithShape="1">
            <a:blip r:embed="rId4">
              <a:alphaModFix/>
            </a:blip>
            <a:srcRect r="2553"/>
            <a:stretch/>
          </p:blipFill>
          <p:spPr>
            <a:xfrm rot="6069684">
              <a:off x="1468925" y="4697725"/>
              <a:ext cx="945730" cy="918100"/>
            </a:xfrm>
            <a:prstGeom prst="rect">
              <a:avLst/>
            </a:prstGeom>
            <a:noFill/>
            <a:ln>
              <a:noFill/>
            </a:ln>
          </p:spPr>
        </p:pic>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766"/>
        <p:cNvGrpSpPr/>
        <p:nvPr/>
      </p:nvGrpSpPr>
      <p:grpSpPr>
        <a:xfrm>
          <a:off x="0" y="0"/>
          <a:ext cx="0" cy="0"/>
          <a:chOff x="0" y="0"/>
          <a:chExt cx="0" cy="0"/>
        </a:xfrm>
      </p:grpSpPr>
      <p:sp>
        <p:nvSpPr>
          <p:cNvPr id="767" name="Google Shape;767;p20"/>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a:spcBef>
                <a:spcPts val="0"/>
              </a:spcBef>
              <a:spcAft>
                <a:spcPts val="0"/>
              </a:spcAft>
              <a:buSzPts val="22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grpSp>
        <p:nvGrpSpPr>
          <p:cNvPr id="768" name="Google Shape;768;p20"/>
          <p:cNvGrpSpPr/>
          <p:nvPr/>
        </p:nvGrpSpPr>
        <p:grpSpPr>
          <a:xfrm>
            <a:off x="-1450692" y="-1515305"/>
            <a:ext cx="13364304" cy="8738758"/>
            <a:chOff x="-1450692" y="-1515305"/>
            <a:chExt cx="13364304" cy="8738758"/>
          </a:xfrm>
        </p:grpSpPr>
        <p:grpSp>
          <p:nvGrpSpPr>
            <p:cNvPr id="769" name="Google Shape;769;p20"/>
            <p:cNvGrpSpPr/>
            <p:nvPr/>
          </p:nvGrpSpPr>
          <p:grpSpPr>
            <a:xfrm rot="1317341" flipH="1">
              <a:off x="-1053734" y="3806001"/>
              <a:ext cx="3667010" cy="2834720"/>
              <a:chOff x="-2212989" y="-1005507"/>
              <a:chExt cx="3666904" cy="2834639"/>
            </a:xfrm>
          </p:grpSpPr>
          <p:sp>
            <p:nvSpPr>
              <p:cNvPr id="770" name="Google Shape;770;p20"/>
              <p:cNvSpPr/>
              <p:nvPr/>
            </p:nvSpPr>
            <p:spPr>
              <a:xfrm rot="-280549">
                <a:off x="-24932" y="-582158"/>
                <a:ext cx="1427693" cy="131332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1" name="Google Shape;771;p20"/>
              <p:cNvSpPr/>
              <p:nvPr/>
            </p:nvSpPr>
            <p:spPr>
              <a:xfrm rot="-280535">
                <a:off x="448947" y="-89603"/>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2" name="Google Shape;772;p20"/>
              <p:cNvSpPr/>
              <p:nvPr/>
            </p:nvSpPr>
            <p:spPr>
              <a:xfrm rot="-280549">
                <a:off x="-2110468" y="-900562"/>
                <a:ext cx="2681924" cy="2624750"/>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3" name="Google Shape;773;p20"/>
              <p:cNvSpPr/>
              <p:nvPr/>
            </p:nvSpPr>
            <p:spPr>
              <a:xfrm rot="-280543">
                <a:off x="-393709" y="23076"/>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4" name="Google Shape;774;p20"/>
              <p:cNvSpPr/>
              <p:nvPr/>
            </p:nvSpPr>
            <p:spPr>
              <a:xfrm rot="-280546">
                <a:off x="-371346" y="935469"/>
                <a:ext cx="756734" cy="590901"/>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5" name="Google Shape;775;p20"/>
              <p:cNvSpPr/>
              <p:nvPr/>
            </p:nvSpPr>
            <p:spPr>
              <a:xfrm rot="-280552">
                <a:off x="-1902582" y="-680185"/>
                <a:ext cx="1385757" cy="194235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6" name="Google Shape;776;p20"/>
              <p:cNvSpPr/>
              <p:nvPr/>
            </p:nvSpPr>
            <p:spPr>
              <a:xfrm rot="-280543">
                <a:off x="-1709492" y="-444157"/>
                <a:ext cx="913040"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7" name="Google Shape;777;p20"/>
              <p:cNvSpPr/>
              <p:nvPr/>
            </p:nvSpPr>
            <p:spPr>
              <a:xfrm rot="-280539">
                <a:off x="-1594059" y="-217795"/>
                <a:ext cx="348824"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8" name="Google Shape;778;p20"/>
              <p:cNvSpPr/>
              <p:nvPr/>
            </p:nvSpPr>
            <p:spPr>
              <a:xfrm rot="-280543">
                <a:off x="-1162698" y="536497"/>
                <a:ext cx="251609" cy="297358"/>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79" name="Google Shape;779;p20"/>
              <p:cNvSpPr/>
              <p:nvPr/>
            </p:nvSpPr>
            <p:spPr>
              <a:xfrm rot="-280544">
                <a:off x="-111693" y="1117273"/>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780" name="Google Shape;780;p20"/>
            <p:cNvGrpSpPr/>
            <p:nvPr/>
          </p:nvGrpSpPr>
          <p:grpSpPr>
            <a:xfrm>
              <a:off x="6919528" y="-1515305"/>
              <a:ext cx="4994084" cy="4706371"/>
              <a:chOff x="6919528" y="-1515305"/>
              <a:chExt cx="4994084" cy="4706371"/>
            </a:xfrm>
          </p:grpSpPr>
          <p:sp>
            <p:nvSpPr>
              <p:cNvPr id="781" name="Google Shape;781;p20"/>
              <p:cNvSpPr/>
              <p:nvPr/>
            </p:nvSpPr>
            <p:spPr>
              <a:xfrm rot="-9228737">
                <a:off x="7395922" y="-555142"/>
                <a:ext cx="893983" cy="846332"/>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2" name="Google Shape;782;p20"/>
              <p:cNvSpPr/>
              <p:nvPr/>
            </p:nvSpPr>
            <p:spPr>
              <a:xfrm rot="-9228721">
                <a:off x="7797807" y="-301601"/>
                <a:ext cx="320233" cy="316421"/>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3" name="Google Shape;783;p20"/>
              <p:cNvGrpSpPr/>
              <p:nvPr/>
            </p:nvGrpSpPr>
            <p:grpSpPr>
              <a:xfrm>
                <a:off x="6919528" y="-1515305"/>
                <a:ext cx="4994084" cy="4706371"/>
                <a:chOff x="6919528" y="-1515305"/>
                <a:chExt cx="4994084" cy="4706371"/>
              </a:xfrm>
            </p:grpSpPr>
            <p:sp>
              <p:nvSpPr>
                <p:cNvPr id="784" name="Google Shape;784;p20"/>
                <p:cNvSpPr/>
                <p:nvPr/>
              </p:nvSpPr>
              <p:spPr>
                <a:xfrm rot="-9228737">
                  <a:off x="7136050" y="-729015"/>
                  <a:ext cx="1427706" cy="131334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nvGrpSpPr>
                <p:cNvPr id="785" name="Google Shape;785;p20"/>
                <p:cNvGrpSpPr/>
                <p:nvPr/>
              </p:nvGrpSpPr>
              <p:grpSpPr>
                <a:xfrm rot="-9314812">
                  <a:off x="7771585" y="-931546"/>
                  <a:ext cx="3564923" cy="3538854"/>
                  <a:chOff x="7369176" y="-1374985"/>
                  <a:chExt cx="3565003" cy="3538933"/>
                </a:xfrm>
              </p:grpSpPr>
              <p:sp>
                <p:nvSpPr>
                  <p:cNvPr id="786" name="Google Shape;786;p20"/>
                  <p:cNvSpPr/>
                  <p:nvPr/>
                </p:nvSpPr>
                <p:spPr>
                  <a:xfrm rot="-9228737">
                    <a:off x="7810704" y="-917908"/>
                    <a:ext cx="2681948" cy="2624778"/>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7" name="Google Shape;787;p20"/>
                  <p:cNvSpPr/>
                  <p:nvPr/>
                </p:nvSpPr>
                <p:spPr>
                  <a:xfrm rot="-9228732">
                    <a:off x="8437385" y="230698"/>
                    <a:ext cx="276392" cy="251612"/>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8" name="Google Shape;788;p20"/>
                  <p:cNvSpPr/>
                  <p:nvPr/>
                </p:nvSpPr>
                <p:spPr>
                  <a:xfrm rot="-9228730">
                    <a:off x="8526937" y="-1002453"/>
                    <a:ext cx="756741" cy="590908"/>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89" name="Google Shape;789;p20"/>
                  <p:cNvSpPr/>
                  <p:nvPr/>
                </p:nvSpPr>
                <p:spPr>
                  <a:xfrm rot="-9228736">
                    <a:off x="8774676" y="-247169"/>
                    <a:ext cx="1385770" cy="1942371"/>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0" name="Google Shape;790;p20"/>
                  <p:cNvSpPr/>
                  <p:nvPr/>
                </p:nvSpPr>
                <p:spPr>
                  <a:xfrm rot="-9228734">
                    <a:off x="9040672" y="38242"/>
                    <a:ext cx="913049" cy="1441054"/>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1" name="Google Shape;791;p20"/>
                  <p:cNvSpPr/>
                  <p:nvPr/>
                </p:nvSpPr>
                <p:spPr>
                  <a:xfrm rot="-9228731">
                    <a:off x="9356097" y="747729"/>
                    <a:ext cx="348827" cy="560410"/>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2" name="Google Shape;792;p20"/>
                  <p:cNvSpPr/>
                  <p:nvPr/>
                </p:nvSpPr>
                <p:spPr>
                  <a:xfrm rot="-9228735">
                    <a:off x="9395630" y="148316"/>
                    <a:ext cx="251611" cy="297360"/>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grpSp>
        <p:nvGrpSpPr>
          <p:cNvPr id="793" name="Google Shape;793;p20"/>
          <p:cNvGrpSpPr/>
          <p:nvPr/>
        </p:nvGrpSpPr>
        <p:grpSpPr>
          <a:xfrm>
            <a:off x="-650147" y="-494505"/>
            <a:ext cx="10016492" cy="5684063"/>
            <a:chOff x="-650147" y="-494505"/>
            <a:chExt cx="10016492" cy="5684063"/>
          </a:xfrm>
        </p:grpSpPr>
        <p:pic>
          <p:nvPicPr>
            <p:cNvPr id="794" name="Google Shape;794;p20"/>
            <p:cNvPicPr preferRelativeResize="0"/>
            <p:nvPr/>
          </p:nvPicPr>
          <p:blipFill>
            <a:blip r:embed="rId2">
              <a:alphaModFix/>
            </a:blip>
            <a:stretch>
              <a:fillRect/>
            </a:stretch>
          </p:blipFill>
          <p:spPr>
            <a:xfrm rot="1255539">
              <a:off x="-488446" y="3994025"/>
              <a:ext cx="895672" cy="1070901"/>
            </a:xfrm>
            <a:prstGeom prst="rect">
              <a:avLst/>
            </a:prstGeom>
            <a:noFill/>
            <a:ln>
              <a:noFill/>
            </a:ln>
          </p:spPr>
        </p:pic>
        <p:pic>
          <p:nvPicPr>
            <p:cNvPr id="795" name="Google Shape;795;p20"/>
            <p:cNvPicPr preferRelativeResize="0"/>
            <p:nvPr/>
          </p:nvPicPr>
          <p:blipFill>
            <a:blip r:embed="rId3">
              <a:alphaModFix/>
            </a:blip>
            <a:stretch>
              <a:fillRect/>
            </a:stretch>
          </p:blipFill>
          <p:spPr>
            <a:xfrm>
              <a:off x="8820971" y="445025"/>
              <a:ext cx="545374" cy="651675"/>
            </a:xfrm>
            <a:prstGeom prst="rect">
              <a:avLst/>
            </a:prstGeom>
            <a:noFill/>
            <a:ln>
              <a:noFill/>
            </a:ln>
          </p:spPr>
        </p:pic>
        <p:pic>
          <p:nvPicPr>
            <p:cNvPr id="796" name="Google Shape;796;p20"/>
            <p:cNvPicPr preferRelativeResize="0"/>
            <p:nvPr/>
          </p:nvPicPr>
          <p:blipFill>
            <a:blip r:embed="rId4">
              <a:alphaModFix/>
            </a:blip>
            <a:stretch>
              <a:fillRect/>
            </a:stretch>
          </p:blipFill>
          <p:spPr>
            <a:xfrm rot="8767514">
              <a:off x="7578075" y="-352153"/>
              <a:ext cx="750220" cy="786213"/>
            </a:xfrm>
            <a:prstGeom prst="rect">
              <a:avLst/>
            </a:prstGeom>
            <a:noFill/>
            <a:ln>
              <a:noFill/>
            </a:ln>
          </p:spPr>
        </p:pic>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75"/>
        <p:cNvGrpSpPr/>
        <p:nvPr/>
      </p:nvGrpSpPr>
      <p:grpSpPr>
        <a:xfrm>
          <a:off x="0" y="0"/>
          <a:ext cx="0" cy="0"/>
          <a:chOff x="0" y="0"/>
          <a:chExt cx="0" cy="0"/>
        </a:xfrm>
      </p:grpSpPr>
      <p:grpSp>
        <p:nvGrpSpPr>
          <p:cNvPr id="76" name="Google Shape;76;p3"/>
          <p:cNvGrpSpPr/>
          <p:nvPr/>
        </p:nvGrpSpPr>
        <p:grpSpPr>
          <a:xfrm>
            <a:off x="-1973686" y="-1548648"/>
            <a:ext cx="13341266" cy="7106286"/>
            <a:chOff x="-1973686" y="-1548648"/>
            <a:chExt cx="13341266" cy="7106286"/>
          </a:xfrm>
        </p:grpSpPr>
        <p:grpSp>
          <p:nvGrpSpPr>
            <p:cNvPr id="77" name="Google Shape;77;p3"/>
            <p:cNvGrpSpPr/>
            <p:nvPr/>
          </p:nvGrpSpPr>
          <p:grpSpPr>
            <a:xfrm>
              <a:off x="6178889" y="-1548648"/>
              <a:ext cx="5188691" cy="5123431"/>
              <a:chOff x="6178889" y="-1548648"/>
              <a:chExt cx="5188691" cy="5123431"/>
            </a:xfrm>
          </p:grpSpPr>
          <p:sp>
            <p:nvSpPr>
              <p:cNvPr id="78" name="Google Shape;78;p3"/>
              <p:cNvSpPr/>
              <p:nvPr/>
            </p:nvSpPr>
            <p:spPr>
              <a:xfrm rot="-9925725">
                <a:off x="6636308" y="-1078299"/>
                <a:ext cx="4273853" cy="4182733"/>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79" name="Google Shape;79;p3"/>
              <p:cNvSpPr/>
              <p:nvPr/>
            </p:nvSpPr>
            <p:spPr>
              <a:xfrm rot="-9925727">
                <a:off x="7432264" y="-1098017"/>
                <a:ext cx="1205915" cy="941645"/>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 name="Google Shape;80;p3"/>
              <p:cNvSpPr/>
              <p:nvPr/>
            </p:nvSpPr>
            <p:spPr>
              <a:xfrm rot="-9925727">
                <a:off x="8267886" y="-121557"/>
                <a:ext cx="2208309" cy="3095282"/>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 name="Google Shape;81;p3"/>
              <p:cNvSpPr/>
              <p:nvPr/>
            </p:nvSpPr>
            <p:spPr>
              <a:xfrm rot="-9925727">
                <a:off x="8701957" y="322625"/>
                <a:ext cx="1454996" cy="2296400"/>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 name="Google Shape;82;p3"/>
            <p:cNvGrpSpPr/>
            <p:nvPr/>
          </p:nvGrpSpPr>
          <p:grpSpPr>
            <a:xfrm rot="-7084128">
              <a:off x="-1344207" y="2395611"/>
              <a:ext cx="2394620" cy="2863647"/>
              <a:chOff x="7719866" y="2766363"/>
              <a:chExt cx="2621554" cy="3135030"/>
            </a:xfrm>
          </p:grpSpPr>
          <p:sp>
            <p:nvSpPr>
              <p:cNvPr id="83" name="Google Shape;83;p3"/>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 name="Google Shape;84;p3"/>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 name="Google Shape;85;p3"/>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 name="Google Shape;86;p3"/>
              <p:cNvSpPr/>
              <p:nvPr/>
            </p:nvSpPr>
            <p:spPr>
              <a:xfrm rot="-2911801">
                <a:off x="8199767" y="4085218"/>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 name="Google Shape;87;p3"/>
              <p:cNvSpPr/>
              <p:nvPr/>
            </p:nvSpPr>
            <p:spPr>
              <a:xfrm rot="-2911798">
                <a:off x="8511090" y="4542340"/>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88" name="Google Shape;88;p3"/>
          <p:cNvSpPr txBox="1">
            <a:spLocks noGrp="1"/>
          </p:cNvSpPr>
          <p:nvPr>
            <p:ph type="title"/>
          </p:nvPr>
        </p:nvSpPr>
        <p:spPr>
          <a:xfrm>
            <a:off x="4375350" y="3912550"/>
            <a:ext cx="4055400" cy="643500"/>
          </a:xfrm>
          <a:prstGeom prst="rect">
            <a:avLst/>
          </a:prstGeom>
        </p:spPr>
        <p:txBody>
          <a:bodyPr spcFirstLastPara="1" wrap="square" lIns="91425" tIns="91425" rIns="91425" bIns="91425" anchor="t" anchorCtr="0">
            <a:noAutofit/>
          </a:bodyPr>
          <a:lstStyle>
            <a:lvl1pPr lvl="0">
              <a:spcBef>
                <a:spcPts val="0"/>
              </a:spcBef>
              <a:spcAft>
                <a:spcPts val="0"/>
              </a:spcAft>
              <a:buSzPts val="3600"/>
              <a:buNone/>
              <a:defRPr sz="2900">
                <a:latin typeface="Zen Dots"/>
                <a:ea typeface="Zen Dots"/>
                <a:cs typeface="Zen Dots"/>
                <a:sym typeface="Zen Dots"/>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89" name="Google Shape;89;p3"/>
          <p:cNvSpPr txBox="1">
            <a:spLocks noGrp="1"/>
          </p:cNvSpPr>
          <p:nvPr>
            <p:ph type="title" idx="2" hasCustomPrompt="1"/>
          </p:nvPr>
        </p:nvSpPr>
        <p:spPr>
          <a:xfrm>
            <a:off x="4375350" y="3401338"/>
            <a:ext cx="1235700" cy="551700"/>
          </a:xfrm>
          <a:prstGeom prst="rect">
            <a:avLst/>
          </a:prstGeom>
          <a:noFill/>
        </p:spPr>
        <p:txBody>
          <a:bodyPr spcFirstLastPara="1" wrap="square" lIns="91425" tIns="91425" rIns="91425" bIns="91425" anchor="b" anchorCtr="0">
            <a:noAutofit/>
          </a:bodyPr>
          <a:lstStyle>
            <a:lvl1pPr lvl="0" rtl="0">
              <a:spcBef>
                <a:spcPts val="0"/>
              </a:spcBef>
              <a:spcAft>
                <a:spcPts val="0"/>
              </a:spcAft>
              <a:buClr>
                <a:schemeClr val="lt1"/>
              </a:buClr>
              <a:buSzPts val="6000"/>
              <a:buNone/>
              <a:defRPr sz="2700">
                <a:solidFill>
                  <a:schemeClr val="lt1"/>
                </a:solidFill>
                <a:latin typeface="Zen Dots"/>
                <a:ea typeface="Zen Dots"/>
                <a:cs typeface="Zen Dots"/>
                <a:sym typeface="Zen Dots"/>
              </a:defRPr>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grpSp>
        <p:nvGrpSpPr>
          <p:cNvPr id="90" name="Google Shape;90;p3"/>
          <p:cNvGrpSpPr/>
          <p:nvPr/>
        </p:nvGrpSpPr>
        <p:grpSpPr>
          <a:xfrm>
            <a:off x="-158138" y="42540"/>
            <a:ext cx="9883499" cy="3937446"/>
            <a:chOff x="-158138" y="42540"/>
            <a:chExt cx="9883499" cy="3937446"/>
          </a:xfrm>
        </p:grpSpPr>
        <p:pic>
          <p:nvPicPr>
            <p:cNvPr id="91" name="Google Shape;91;p3"/>
            <p:cNvPicPr preferRelativeResize="0"/>
            <p:nvPr/>
          </p:nvPicPr>
          <p:blipFill rotWithShape="1">
            <a:blip r:embed="rId2">
              <a:alphaModFix/>
            </a:blip>
            <a:srcRect r="2553"/>
            <a:stretch/>
          </p:blipFill>
          <p:spPr>
            <a:xfrm rot="3978762">
              <a:off x="8642150" y="200937"/>
              <a:ext cx="945729" cy="918100"/>
            </a:xfrm>
            <a:prstGeom prst="rect">
              <a:avLst/>
            </a:prstGeom>
            <a:noFill/>
            <a:ln>
              <a:noFill/>
            </a:ln>
          </p:spPr>
        </p:pic>
        <p:pic>
          <p:nvPicPr>
            <p:cNvPr id="92" name="Google Shape;92;p3"/>
            <p:cNvPicPr preferRelativeResize="0"/>
            <p:nvPr/>
          </p:nvPicPr>
          <p:blipFill>
            <a:blip r:embed="rId3">
              <a:alphaModFix/>
            </a:blip>
            <a:stretch>
              <a:fillRect/>
            </a:stretch>
          </p:blipFill>
          <p:spPr>
            <a:xfrm rot="5135037">
              <a:off x="-55324" y="3105000"/>
              <a:ext cx="766200" cy="915550"/>
            </a:xfrm>
            <a:prstGeom prst="rect">
              <a:avLst/>
            </a:prstGeom>
            <a:noFill/>
            <a:ln>
              <a:noFill/>
            </a:ln>
          </p:spPr>
        </p:pic>
      </p:grpSp>
      <p:grpSp>
        <p:nvGrpSpPr>
          <p:cNvPr id="93" name="Google Shape;93;p3"/>
          <p:cNvGrpSpPr/>
          <p:nvPr/>
        </p:nvGrpSpPr>
        <p:grpSpPr>
          <a:xfrm>
            <a:off x="-3102663" y="-1183622"/>
            <a:ext cx="9449768" cy="4560356"/>
            <a:chOff x="0" y="2771776"/>
            <a:chExt cx="5156200" cy="3062286"/>
          </a:xfrm>
        </p:grpSpPr>
        <p:sp>
          <p:nvSpPr>
            <p:cNvPr id="94" name="Google Shape;94;p3"/>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 name="Google Shape;95;p3"/>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 name="Google Shape;96;p3"/>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 name="Google Shape;97;p3"/>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 name="Google Shape;98;p3"/>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 name="Google Shape;99;p3"/>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 name="Google Shape;100;p3"/>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1" name="Google Shape;101;p3"/>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2" name="Google Shape;102;p3"/>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3" name="Google Shape;103;p3"/>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4" name="Google Shape;104;p3"/>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5" name="Google Shape;105;p3"/>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6" name="Google Shape;106;p3"/>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7" name="Google Shape;107;p3"/>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8" name="Google Shape;108;p3"/>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9" name="Google Shape;109;p3"/>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0" name="Google Shape;110;p3"/>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1" name="Google Shape;111;p3"/>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2" name="Google Shape;112;p3"/>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3" name="Google Shape;113;p3"/>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4" name="Google Shape;114;p3"/>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5" name="Google Shape;115;p3"/>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6" name="Google Shape;116;p3"/>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7" name="Google Shape;117;p3"/>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8" name="Google Shape;118;p3"/>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19" name="Google Shape;119;p3"/>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0" name="Google Shape;120;p3"/>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1" name="Google Shape;121;p3"/>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2" name="Google Shape;122;p3"/>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3" name="Google Shape;123;p3"/>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4" name="Google Shape;124;p3"/>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5" name="Google Shape;125;p3"/>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6" name="Google Shape;126;p3"/>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7" name="Google Shape;127;p3"/>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8" name="Google Shape;128;p3"/>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29" name="Google Shape;129;p3"/>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0" name="Google Shape;130;p3"/>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1" name="Google Shape;131;p3"/>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2" name="Google Shape;132;p3"/>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3" name="Google Shape;133;p3"/>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4" name="Google Shape;134;p3"/>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5" name="Google Shape;135;p3"/>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itle only 2">
  <p:cSld name="CUSTOM_10_1">
    <p:spTree>
      <p:nvGrpSpPr>
        <p:cNvPr id="1" name="Shape 797"/>
        <p:cNvGrpSpPr/>
        <p:nvPr/>
      </p:nvGrpSpPr>
      <p:grpSpPr>
        <a:xfrm>
          <a:off x="0" y="0"/>
          <a:ext cx="0" cy="0"/>
          <a:chOff x="0" y="0"/>
          <a:chExt cx="0" cy="0"/>
        </a:xfrm>
      </p:grpSpPr>
      <p:sp>
        <p:nvSpPr>
          <p:cNvPr id="798" name="Google Shape;798;p21"/>
          <p:cNvSpPr txBox="1">
            <a:spLocks noGrp="1"/>
          </p:cNvSpPr>
          <p:nvPr>
            <p:ph type="title"/>
          </p:nvPr>
        </p:nvSpPr>
        <p:spPr>
          <a:xfrm>
            <a:off x="722376" y="445025"/>
            <a:ext cx="77175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99" name="Google Shape;799;p21"/>
          <p:cNvGrpSpPr/>
          <p:nvPr/>
        </p:nvGrpSpPr>
        <p:grpSpPr>
          <a:xfrm>
            <a:off x="-801512" y="-2051018"/>
            <a:ext cx="11165192" cy="8076436"/>
            <a:chOff x="-801512" y="-2051018"/>
            <a:chExt cx="11165192" cy="8076436"/>
          </a:xfrm>
        </p:grpSpPr>
        <p:grpSp>
          <p:nvGrpSpPr>
            <p:cNvPr id="800" name="Google Shape;800;p21"/>
            <p:cNvGrpSpPr/>
            <p:nvPr/>
          </p:nvGrpSpPr>
          <p:grpSpPr>
            <a:xfrm rot="-2058013">
              <a:off x="7320312" y="-1698811"/>
              <a:ext cx="2220938" cy="3146267"/>
              <a:chOff x="8772613" y="-638134"/>
              <a:chExt cx="2220659" cy="3145871"/>
            </a:xfrm>
          </p:grpSpPr>
          <p:sp>
            <p:nvSpPr>
              <p:cNvPr id="801" name="Google Shape;801;p21"/>
              <p:cNvSpPr/>
              <p:nvPr/>
            </p:nvSpPr>
            <p:spPr>
              <a:xfrm>
                <a:off x="8772613" y="411451"/>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2" name="Google Shape;802;p21"/>
              <p:cNvSpPr/>
              <p:nvPr/>
            </p:nvSpPr>
            <p:spPr>
              <a:xfrm>
                <a:off x="8988513" y="532100"/>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3" name="Google Shape;803;p21"/>
              <p:cNvSpPr/>
              <p:nvPr/>
            </p:nvSpPr>
            <p:spPr>
              <a:xfrm>
                <a:off x="9298075" y="765464"/>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4" name="Google Shape;804;p21"/>
              <p:cNvSpPr/>
              <p:nvPr/>
            </p:nvSpPr>
            <p:spPr>
              <a:xfrm>
                <a:off x="9389600" y="106628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5" name="Google Shape;805;p21"/>
              <p:cNvSpPr/>
              <p:nvPr/>
            </p:nvSpPr>
            <p:spPr>
              <a:xfrm>
                <a:off x="9681700" y="122662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6" name="Google Shape;806;p21"/>
              <p:cNvSpPr/>
              <p:nvPr/>
            </p:nvSpPr>
            <p:spPr>
              <a:xfrm>
                <a:off x="9651538" y="2096576"/>
                <a:ext cx="401638" cy="30162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7" name="Google Shape;807;p21"/>
              <p:cNvSpPr/>
              <p:nvPr/>
            </p:nvSpPr>
            <p:spPr>
              <a:xfrm>
                <a:off x="9811875" y="149015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8" name="Google Shape;808;p21"/>
              <p:cNvSpPr/>
              <p:nvPr/>
            </p:nvSpPr>
            <p:spPr>
              <a:xfrm rot="-5103577">
                <a:off x="9597237" y="-316537"/>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09" name="Google Shape;809;p21"/>
              <p:cNvSpPr/>
              <p:nvPr/>
            </p:nvSpPr>
            <p:spPr>
              <a:xfrm rot="-5103577">
                <a:off x="9786815" y="-155485"/>
                <a:ext cx="1244600" cy="749299"/>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0" name="Google Shape;810;p21"/>
              <p:cNvSpPr/>
              <p:nvPr/>
            </p:nvSpPr>
            <p:spPr>
              <a:xfrm rot="-5103576">
                <a:off x="9955278" y="50754"/>
                <a:ext cx="917575" cy="46196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1" name="Google Shape;811;p21"/>
              <p:cNvSpPr/>
              <p:nvPr/>
            </p:nvSpPr>
            <p:spPr>
              <a:xfrm rot="-5103576">
                <a:off x="10191050" y="295476"/>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2" name="Google Shape;812;p21"/>
            <p:cNvGrpSpPr/>
            <p:nvPr/>
          </p:nvGrpSpPr>
          <p:grpSpPr>
            <a:xfrm>
              <a:off x="7226293" y="3335959"/>
              <a:ext cx="3137387" cy="2689459"/>
              <a:chOff x="7226293" y="3335959"/>
              <a:chExt cx="3137387" cy="2689459"/>
            </a:xfrm>
          </p:grpSpPr>
          <p:grpSp>
            <p:nvGrpSpPr>
              <p:cNvPr id="813" name="Google Shape;813;p21"/>
              <p:cNvGrpSpPr/>
              <p:nvPr/>
            </p:nvGrpSpPr>
            <p:grpSpPr>
              <a:xfrm rot="-6919309">
                <a:off x="8499127" y="3619038"/>
                <a:ext cx="1619150" cy="1568105"/>
                <a:chOff x="3282875" y="1073313"/>
                <a:chExt cx="1258887" cy="1219200"/>
              </a:xfrm>
            </p:grpSpPr>
            <p:sp>
              <p:nvSpPr>
                <p:cNvPr id="814" name="Google Shape;814;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5" name="Google Shape;815;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16" name="Google Shape;816;p21"/>
              <p:cNvGrpSpPr/>
              <p:nvPr/>
            </p:nvGrpSpPr>
            <p:grpSpPr>
              <a:xfrm rot="10800000">
                <a:off x="7226293" y="4457283"/>
                <a:ext cx="1619180" cy="1568135"/>
                <a:chOff x="3282875" y="1073313"/>
                <a:chExt cx="1258887" cy="1219200"/>
              </a:xfrm>
            </p:grpSpPr>
            <p:sp>
              <p:nvSpPr>
                <p:cNvPr id="817" name="Google Shape;817;p21"/>
                <p:cNvSpPr/>
                <p:nvPr/>
              </p:nvSpPr>
              <p:spPr>
                <a:xfrm>
                  <a:off x="3282875" y="1073313"/>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8" name="Google Shape;818;p21"/>
                <p:cNvSpPr/>
                <p:nvPr/>
              </p:nvSpPr>
              <p:spPr>
                <a:xfrm>
                  <a:off x="3727375" y="1727363"/>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19" name="Google Shape;819;p21"/>
                <p:cNvSpPr/>
                <p:nvPr/>
              </p:nvSpPr>
              <p:spPr>
                <a:xfrm>
                  <a:off x="3459088" y="1225713"/>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820" name="Google Shape;820;p21"/>
            <p:cNvGrpSpPr/>
            <p:nvPr/>
          </p:nvGrpSpPr>
          <p:grpSpPr>
            <a:xfrm>
              <a:off x="-801512" y="3293675"/>
              <a:ext cx="2464387" cy="2615213"/>
              <a:chOff x="-801512" y="3293675"/>
              <a:chExt cx="2464387" cy="2615213"/>
            </a:xfrm>
          </p:grpSpPr>
          <p:grpSp>
            <p:nvGrpSpPr>
              <p:cNvPr id="821" name="Google Shape;821;p21"/>
              <p:cNvGrpSpPr/>
              <p:nvPr/>
            </p:nvGrpSpPr>
            <p:grpSpPr>
              <a:xfrm>
                <a:off x="234125" y="4467438"/>
                <a:ext cx="1428750" cy="1441450"/>
                <a:chOff x="5686350" y="2848138"/>
                <a:chExt cx="1428750" cy="1441450"/>
              </a:xfrm>
            </p:grpSpPr>
            <p:sp>
              <p:nvSpPr>
                <p:cNvPr id="822" name="Google Shape;822;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3" name="Google Shape;823;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4" name="Google Shape;824;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825" name="Google Shape;825;p21"/>
              <p:cNvGrpSpPr/>
              <p:nvPr/>
            </p:nvGrpSpPr>
            <p:grpSpPr>
              <a:xfrm rot="-5218745">
                <a:off x="-758516" y="3324314"/>
                <a:ext cx="1428735" cy="1441435"/>
                <a:chOff x="5686350" y="2848138"/>
                <a:chExt cx="1428750" cy="1441450"/>
              </a:xfrm>
            </p:grpSpPr>
            <p:sp>
              <p:nvSpPr>
                <p:cNvPr id="826" name="Google Shape;826;p21"/>
                <p:cNvSpPr/>
                <p:nvPr/>
              </p:nvSpPr>
              <p:spPr>
                <a:xfrm>
                  <a:off x="5686350" y="2848138"/>
                  <a:ext cx="1428750" cy="1441450"/>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7" name="Google Shape;827;p21"/>
                <p:cNvSpPr/>
                <p:nvPr/>
              </p:nvSpPr>
              <p:spPr>
                <a:xfrm>
                  <a:off x="5978450" y="3008476"/>
                  <a:ext cx="944563" cy="820738"/>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28" name="Google Shape;828;p21"/>
                <p:cNvSpPr/>
                <p:nvPr/>
              </p:nvSpPr>
              <p:spPr>
                <a:xfrm>
                  <a:off x="6108625" y="3272001"/>
                  <a:ext cx="642937" cy="40163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grpSp>
        <p:nvGrpSpPr>
          <p:cNvPr id="829" name="Google Shape;829;p21"/>
          <p:cNvGrpSpPr/>
          <p:nvPr/>
        </p:nvGrpSpPr>
        <p:grpSpPr>
          <a:xfrm>
            <a:off x="-529171" y="-243433"/>
            <a:ext cx="10158060" cy="5129658"/>
            <a:chOff x="-529171" y="-243433"/>
            <a:chExt cx="10158060" cy="5129658"/>
          </a:xfrm>
        </p:grpSpPr>
        <p:pic>
          <p:nvPicPr>
            <p:cNvPr id="830" name="Google Shape;830;p21"/>
            <p:cNvPicPr preferRelativeResize="0"/>
            <p:nvPr/>
          </p:nvPicPr>
          <p:blipFill>
            <a:blip r:embed="rId2">
              <a:alphaModFix/>
            </a:blip>
            <a:stretch>
              <a:fillRect/>
            </a:stretch>
          </p:blipFill>
          <p:spPr>
            <a:xfrm rot="4161403">
              <a:off x="8591553" y="3978332"/>
              <a:ext cx="771291" cy="808857"/>
            </a:xfrm>
            <a:prstGeom prst="rect">
              <a:avLst/>
            </a:prstGeom>
            <a:noFill/>
            <a:ln>
              <a:noFill/>
            </a:ln>
          </p:spPr>
        </p:pic>
        <p:pic>
          <p:nvPicPr>
            <p:cNvPr id="831" name="Google Shape;831;p21"/>
            <p:cNvPicPr preferRelativeResize="0"/>
            <p:nvPr/>
          </p:nvPicPr>
          <p:blipFill>
            <a:blip r:embed="rId3">
              <a:alphaModFix/>
            </a:blip>
            <a:stretch>
              <a:fillRect/>
            </a:stretch>
          </p:blipFill>
          <p:spPr>
            <a:xfrm rot="9758763">
              <a:off x="-428127" y="3729442"/>
              <a:ext cx="860600" cy="808859"/>
            </a:xfrm>
            <a:prstGeom prst="rect">
              <a:avLst/>
            </a:prstGeom>
            <a:noFill/>
            <a:ln>
              <a:noFill/>
            </a:ln>
          </p:spPr>
        </p:pic>
        <p:pic>
          <p:nvPicPr>
            <p:cNvPr id="832" name="Google Shape;832;p21"/>
            <p:cNvPicPr preferRelativeResize="0"/>
            <p:nvPr/>
          </p:nvPicPr>
          <p:blipFill rotWithShape="1">
            <a:blip r:embed="rId4">
              <a:alphaModFix/>
            </a:blip>
            <a:srcRect r="2553"/>
            <a:stretch/>
          </p:blipFill>
          <p:spPr>
            <a:xfrm rot="-4477705">
              <a:off x="8588050" y="-124850"/>
              <a:ext cx="945729" cy="918100"/>
            </a:xfrm>
            <a:prstGeom prst="rect">
              <a:avLst/>
            </a:prstGeom>
            <a:noFill/>
            <a:ln>
              <a:noFill/>
            </a:ln>
          </p:spPr>
        </p:pic>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833"/>
        <p:cNvGrpSpPr/>
        <p:nvPr/>
      </p:nvGrpSpPr>
      <p:grpSpPr>
        <a:xfrm>
          <a:off x="0" y="0"/>
          <a:ext cx="0" cy="0"/>
          <a:chOff x="0" y="0"/>
          <a:chExt cx="0" cy="0"/>
        </a:xfrm>
      </p:grpSpPr>
      <p:sp>
        <p:nvSpPr>
          <p:cNvPr id="834" name="Google Shape;834;p22"/>
          <p:cNvSpPr txBox="1">
            <a:spLocks noGrp="1"/>
          </p:cNvSpPr>
          <p:nvPr>
            <p:ph type="title"/>
          </p:nvPr>
        </p:nvSpPr>
        <p:spPr>
          <a:xfrm>
            <a:off x="713275" y="1198925"/>
            <a:ext cx="4448100" cy="560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sz="37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835" name="Google Shape;835;p22"/>
          <p:cNvSpPr txBox="1">
            <a:spLocks noGrp="1"/>
          </p:cNvSpPr>
          <p:nvPr>
            <p:ph type="subTitle" idx="1"/>
          </p:nvPr>
        </p:nvSpPr>
        <p:spPr>
          <a:xfrm>
            <a:off x="713225" y="1799225"/>
            <a:ext cx="4448100" cy="1058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sz="14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836" name="Google Shape;836;p22"/>
          <p:cNvSpPr txBox="1"/>
          <p:nvPr/>
        </p:nvSpPr>
        <p:spPr>
          <a:xfrm>
            <a:off x="713225" y="3611950"/>
            <a:ext cx="4945800" cy="556200"/>
          </a:xfrm>
          <a:prstGeom prst="rect">
            <a:avLst/>
          </a:prstGeom>
          <a:noFill/>
          <a:ln>
            <a:noFill/>
          </a:ln>
        </p:spPr>
        <p:txBody>
          <a:bodyPr spcFirstLastPara="1" wrap="square" lIns="91425" tIns="91425" rIns="91425" bIns="91425" anchor="t" anchorCtr="0">
            <a:noAutofit/>
          </a:bodyPr>
          <a:lstStyle/>
          <a:p>
            <a:pPr marL="0" lvl="0" indent="0" algn="l" rtl="0">
              <a:spcBef>
                <a:spcPts val="300"/>
              </a:spcBef>
              <a:spcAft>
                <a:spcPts val="0"/>
              </a:spcAft>
              <a:buNone/>
            </a:pPr>
            <a:r>
              <a:rPr lang="en" sz="1200" b="1">
                <a:solidFill>
                  <a:schemeClr val="dk1"/>
                </a:solidFill>
                <a:latin typeface="Barlow"/>
                <a:ea typeface="Barlow"/>
                <a:cs typeface="Barlow"/>
                <a:sym typeface="Barlow"/>
              </a:rPr>
              <a:t>CREDITS:</a:t>
            </a:r>
            <a:r>
              <a:rPr lang="en" sz="1200">
                <a:solidFill>
                  <a:schemeClr val="dk1"/>
                </a:solidFill>
                <a:latin typeface="Barlow"/>
                <a:ea typeface="Barlow"/>
                <a:cs typeface="Barlow"/>
                <a:sym typeface="Barlow"/>
              </a:rPr>
              <a:t> This presentation template was created by </a:t>
            </a:r>
            <a:r>
              <a:rPr lang="en" sz="1200" b="1" u="sng">
                <a:solidFill>
                  <a:schemeClr val="hlink"/>
                </a:solidFill>
                <a:latin typeface="Barlow"/>
                <a:ea typeface="Barlow"/>
                <a:cs typeface="Barlow"/>
                <a:sym typeface="Barlow"/>
                <a:hlinkClick r:id="rId2"/>
              </a:rPr>
              <a:t>Slidesgo</a:t>
            </a:r>
            <a:r>
              <a:rPr lang="en" sz="1200">
                <a:solidFill>
                  <a:schemeClr val="dk1"/>
                </a:solidFill>
                <a:latin typeface="Barlow"/>
                <a:ea typeface="Barlow"/>
                <a:cs typeface="Barlow"/>
                <a:sym typeface="Barlow"/>
              </a:rPr>
              <a:t>, and includes icons by </a:t>
            </a:r>
            <a:r>
              <a:rPr lang="en" sz="1200" b="1" u="sng">
                <a:solidFill>
                  <a:schemeClr val="dk1"/>
                </a:solidFill>
                <a:latin typeface="Barlow"/>
                <a:ea typeface="Barlow"/>
                <a:cs typeface="Barlow"/>
                <a:sym typeface="Barlow"/>
                <a:hlinkClick r:id="rId3">
                  <a:extLst>
                    <a:ext uri="{A12FA001-AC4F-418D-AE19-62706E023703}">
                      <ahyp:hlinkClr xmlns:ahyp="http://schemas.microsoft.com/office/drawing/2018/hyperlinkcolor" val="tx"/>
                    </a:ext>
                  </a:extLst>
                </a:hlinkClick>
              </a:rPr>
              <a:t>Flaticon</a:t>
            </a:r>
            <a:r>
              <a:rPr lang="en" sz="1200">
                <a:solidFill>
                  <a:schemeClr val="dk1"/>
                </a:solidFill>
                <a:latin typeface="Barlow"/>
                <a:ea typeface="Barlow"/>
                <a:cs typeface="Barlow"/>
                <a:sym typeface="Barlow"/>
              </a:rPr>
              <a:t>, and infographics &amp; images by </a:t>
            </a:r>
            <a:r>
              <a:rPr lang="en" sz="1200" b="1" u="sng">
                <a:solidFill>
                  <a:schemeClr val="dk1"/>
                </a:solidFill>
                <a:latin typeface="Barlow"/>
                <a:ea typeface="Barlow"/>
                <a:cs typeface="Barlow"/>
                <a:sym typeface="Barlow"/>
                <a:hlinkClick r:id="rId4">
                  <a:extLst>
                    <a:ext uri="{A12FA001-AC4F-418D-AE19-62706E023703}">
                      <ahyp:hlinkClr xmlns:ahyp="http://schemas.microsoft.com/office/drawing/2018/hyperlinkcolor" val="tx"/>
                    </a:ext>
                  </a:extLst>
                </a:hlinkClick>
              </a:rPr>
              <a:t>Freepik</a:t>
            </a:r>
            <a:r>
              <a:rPr lang="en" sz="1200" u="sng">
                <a:solidFill>
                  <a:schemeClr val="dk1"/>
                </a:solidFill>
                <a:latin typeface="Barlow"/>
                <a:ea typeface="Barlow"/>
                <a:cs typeface="Barlow"/>
                <a:sym typeface="Barlow"/>
              </a:rPr>
              <a:t> </a:t>
            </a:r>
            <a:endParaRPr sz="1200" b="1" u="sng">
              <a:solidFill>
                <a:schemeClr val="dk1"/>
              </a:solidFill>
              <a:latin typeface="Barlow"/>
              <a:ea typeface="Barlow"/>
              <a:cs typeface="Barlow"/>
              <a:sym typeface="Barlow"/>
            </a:endParaRPr>
          </a:p>
        </p:txBody>
      </p:sp>
      <p:grpSp>
        <p:nvGrpSpPr>
          <p:cNvPr id="837" name="Google Shape;837;p22"/>
          <p:cNvGrpSpPr/>
          <p:nvPr/>
        </p:nvGrpSpPr>
        <p:grpSpPr>
          <a:xfrm rot="-3322052" flipH="1">
            <a:off x="-1688828" y="-2330714"/>
            <a:ext cx="4923334" cy="4130992"/>
            <a:chOff x="5331778" y="-1723717"/>
            <a:chExt cx="4923421" cy="4131065"/>
          </a:xfrm>
        </p:grpSpPr>
        <p:sp>
          <p:nvSpPr>
            <p:cNvPr id="838" name="Google Shape;838;p22"/>
            <p:cNvSpPr/>
            <p:nvPr/>
          </p:nvSpPr>
          <p:spPr>
            <a:xfrm rot="-9010589">
              <a:off x="5862496" y="-1142019"/>
              <a:ext cx="3129571" cy="296766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39" name="Google Shape;839;p22"/>
            <p:cNvSpPr/>
            <p:nvPr/>
          </p:nvSpPr>
          <p:spPr>
            <a:xfrm rot="-9010592">
              <a:off x="5995963" y="-889109"/>
              <a:ext cx="2857091" cy="257474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0" name="Google Shape;840;p22"/>
            <p:cNvSpPr/>
            <p:nvPr/>
          </p:nvSpPr>
          <p:spPr>
            <a:xfrm rot="-9010589">
              <a:off x="6985761" y="919608"/>
              <a:ext cx="651583" cy="641711"/>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1" name="Google Shape;841;p22"/>
            <p:cNvSpPr/>
            <p:nvPr/>
          </p:nvSpPr>
          <p:spPr>
            <a:xfrm rot="-9010590">
              <a:off x="7937526" y="1089508"/>
              <a:ext cx="458082" cy="232990"/>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2" name="Google Shape;842;p22"/>
            <p:cNvSpPr/>
            <p:nvPr/>
          </p:nvSpPr>
          <p:spPr>
            <a:xfrm rot="-9010592">
              <a:off x="6344542" y="-8172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3" name="Google Shape;843;p22"/>
            <p:cNvSpPr/>
            <p:nvPr/>
          </p:nvSpPr>
          <p:spPr>
            <a:xfrm rot="-9010594">
              <a:off x="7136640" y="1144254"/>
              <a:ext cx="341587" cy="306047"/>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4" name="Google Shape;844;p22"/>
            <p:cNvSpPr/>
            <p:nvPr/>
          </p:nvSpPr>
          <p:spPr>
            <a:xfrm rot="-9010588">
              <a:off x="6498894" y="-3003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5" name="Google Shape;845;p22"/>
            <p:cNvSpPr/>
            <p:nvPr/>
          </p:nvSpPr>
          <p:spPr>
            <a:xfrm rot="-9010590">
              <a:off x="7539570" y="-4495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6" name="Google Shape;846;p22"/>
            <p:cNvSpPr/>
            <p:nvPr/>
          </p:nvSpPr>
          <p:spPr>
            <a:xfrm rot="-9010591">
              <a:off x="6742129" y="-85169"/>
              <a:ext cx="799668" cy="499547"/>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7" name="Google Shape;847;p22"/>
            <p:cNvSpPr/>
            <p:nvPr/>
          </p:nvSpPr>
          <p:spPr>
            <a:xfrm rot="-9010591">
              <a:off x="8687241" y="26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8" name="Google Shape;848;p22"/>
            <p:cNvSpPr/>
            <p:nvPr/>
          </p:nvSpPr>
          <p:spPr>
            <a:xfrm rot="-9010589">
              <a:off x="9130283" y="3205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49" name="Google Shape;849;p22"/>
            <p:cNvSpPr/>
            <p:nvPr/>
          </p:nvSpPr>
          <p:spPr>
            <a:xfrm rot="-9010591">
              <a:off x="8840293" y="1677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0" name="Google Shape;850;p22"/>
            <p:cNvSpPr/>
            <p:nvPr/>
          </p:nvSpPr>
          <p:spPr>
            <a:xfrm rot="-9010592">
              <a:off x="8618135" y="-3563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851" name="Google Shape;851;p22"/>
          <p:cNvPicPr preferRelativeResize="0"/>
          <p:nvPr/>
        </p:nvPicPr>
        <p:blipFill>
          <a:blip r:embed="rId5">
            <a:alphaModFix/>
          </a:blip>
          <a:stretch>
            <a:fillRect/>
          </a:stretch>
        </p:blipFill>
        <p:spPr>
          <a:xfrm rot="-9094661">
            <a:off x="6764926" y="-164403"/>
            <a:ext cx="750221" cy="786213"/>
          </a:xfrm>
          <a:prstGeom prst="rect">
            <a:avLst/>
          </a:prstGeom>
          <a:noFill/>
          <a:ln>
            <a:noFill/>
          </a:ln>
        </p:spPr>
      </p:pic>
      <p:sp>
        <p:nvSpPr>
          <p:cNvPr id="852" name="Google Shape;852;p22"/>
          <p:cNvSpPr/>
          <p:nvPr/>
        </p:nvSpPr>
        <p:spPr>
          <a:xfrm rot="-9010592">
            <a:off x="6365492" y="-785882"/>
            <a:ext cx="1777042" cy="1792839"/>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3" name="Google Shape;853;p22"/>
          <p:cNvSpPr/>
          <p:nvPr/>
        </p:nvSpPr>
        <p:spPr>
          <a:xfrm rot="-9010588">
            <a:off x="6519844" y="-268928"/>
            <a:ext cx="1174824" cy="102081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4" name="Google Shape;854;p22"/>
          <p:cNvSpPr/>
          <p:nvPr/>
        </p:nvSpPr>
        <p:spPr>
          <a:xfrm rot="-9010590">
            <a:off x="7560520" y="-418168"/>
            <a:ext cx="499547" cy="37515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5" name="Google Shape;855;p22"/>
          <p:cNvSpPr/>
          <p:nvPr/>
        </p:nvSpPr>
        <p:spPr>
          <a:xfrm rot="-9010591">
            <a:off x="8708191" y="34095"/>
            <a:ext cx="955654" cy="94775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6" name="Google Shape;856;p22"/>
          <p:cNvSpPr/>
          <p:nvPr/>
        </p:nvSpPr>
        <p:spPr>
          <a:xfrm rot="-9010589">
            <a:off x="9151233" y="351972"/>
            <a:ext cx="327765" cy="266557"/>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7" name="Google Shape;857;p22"/>
          <p:cNvSpPr/>
          <p:nvPr/>
        </p:nvSpPr>
        <p:spPr>
          <a:xfrm rot="-9010591">
            <a:off x="8861243" y="199158"/>
            <a:ext cx="665405" cy="665405"/>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58" name="Google Shape;858;p22"/>
          <p:cNvSpPr/>
          <p:nvPr/>
        </p:nvSpPr>
        <p:spPr>
          <a:xfrm rot="-9010592">
            <a:off x="8639085" y="-324942"/>
            <a:ext cx="1328833" cy="1593416"/>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859" name="Google Shape;859;p22"/>
          <p:cNvPicPr preferRelativeResize="0"/>
          <p:nvPr/>
        </p:nvPicPr>
        <p:blipFill>
          <a:blip r:embed="rId6">
            <a:alphaModFix/>
          </a:blip>
          <a:stretch>
            <a:fillRect/>
          </a:stretch>
        </p:blipFill>
        <p:spPr>
          <a:xfrm rot="4628052">
            <a:off x="839512" y="-110933"/>
            <a:ext cx="1023670" cy="808859"/>
          </a:xfrm>
          <a:prstGeom prst="rect">
            <a:avLst/>
          </a:prstGeom>
          <a:noFill/>
          <a:ln>
            <a:noFill/>
          </a:ln>
        </p:spPr>
      </p:pic>
      <p:grpSp>
        <p:nvGrpSpPr>
          <p:cNvPr id="860" name="Google Shape;860;p22"/>
          <p:cNvGrpSpPr/>
          <p:nvPr/>
        </p:nvGrpSpPr>
        <p:grpSpPr>
          <a:xfrm>
            <a:off x="3808550" y="2345845"/>
            <a:ext cx="7718667" cy="3820394"/>
            <a:chOff x="944563" y="3011488"/>
            <a:chExt cx="4211637" cy="2565400"/>
          </a:xfrm>
        </p:grpSpPr>
        <p:sp>
          <p:nvSpPr>
            <p:cNvPr id="861" name="Google Shape;861;p22"/>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2" name="Google Shape;862;p22"/>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3" name="Google Shape;863;p22"/>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4" name="Google Shape;864;p22"/>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5" name="Google Shape;865;p22"/>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6" name="Google Shape;866;p22"/>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7" name="Google Shape;867;p22"/>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8" name="Google Shape;868;p22"/>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69" name="Google Shape;869;p22"/>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0" name="Google Shape;870;p22"/>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1" name="Google Shape;871;p22"/>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2" name="Google Shape;872;p22"/>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3" name="Google Shape;873;p22"/>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4" name="Google Shape;874;p22"/>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5" name="Google Shape;875;p22"/>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6" name="Google Shape;876;p22"/>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7" name="Google Shape;877;p22"/>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8" name="Google Shape;878;p22"/>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79" name="Google Shape;879;p22"/>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0" name="Google Shape;880;p22"/>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1" name="Google Shape;881;p22"/>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2" name="Google Shape;882;p22"/>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3" name="Google Shape;883;p22"/>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4" name="Google Shape;884;p22"/>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5" name="Google Shape;885;p22"/>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6" name="Google Shape;886;p22"/>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7" name="Google Shape;887;p22"/>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8" name="Google Shape;888;p22"/>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89" name="Google Shape;889;p22"/>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0" name="Google Shape;890;p22"/>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1" name="Google Shape;891;p22"/>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2" name="Google Shape;892;p22"/>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3" name="Google Shape;893;p22"/>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4" name="Google Shape;894;p22"/>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5" name="Google Shape;895;p22"/>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6" name="Google Shape;896;p22"/>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7" name="Google Shape;897;p22"/>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8" name="Google Shape;898;p22"/>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899" name="Google Shape;899;p22"/>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900"/>
        <p:cNvGrpSpPr/>
        <p:nvPr/>
      </p:nvGrpSpPr>
      <p:grpSpPr>
        <a:xfrm>
          <a:off x="0" y="0"/>
          <a:ext cx="0" cy="0"/>
          <a:chOff x="0" y="0"/>
          <a:chExt cx="0" cy="0"/>
        </a:xfrm>
      </p:grpSpPr>
      <p:grpSp>
        <p:nvGrpSpPr>
          <p:cNvPr id="901" name="Google Shape;901;p23"/>
          <p:cNvGrpSpPr/>
          <p:nvPr/>
        </p:nvGrpSpPr>
        <p:grpSpPr>
          <a:xfrm>
            <a:off x="-1853247" y="-1662784"/>
            <a:ext cx="12631784" cy="8791553"/>
            <a:chOff x="-1853247" y="-1662784"/>
            <a:chExt cx="12631784" cy="8791553"/>
          </a:xfrm>
        </p:grpSpPr>
        <p:grpSp>
          <p:nvGrpSpPr>
            <p:cNvPr id="902" name="Google Shape;902;p23"/>
            <p:cNvGrpSpPr/>
            <p:nvPr/>
          </p:nvGrpSpPr>
          <p:grpSpPr>
            <a:xfrm rot="-5400000">
              <a:off x="6853018" y="-1873891"/>
              <a:ext cx="3714412" cy="4136626"/>
              <a:chOff x="6452693" y="2612509"/>
              <a:chExt cx="3714412" cy="4136626"/>
            </a:xfrm>
          </p:grpSpPr>
          <p:sp>
            <p:nvSpPr>
              <p:cNvPr id="903" name="Google Shape;903;p23"/>
              <p:cNvSpPr/>
              <p:nvPr/>
            </p:nvSpPr>
            <p:spPr>
              <a:xfrm rot="-3153882">
                <a:off x="8323793" y="2921831"/>
                <a:ext cx="1427693" cy="131332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4" name="Google Shape;904;p23"/>
              <p:cNvSpPr/>
              <p:nvPr/>
            </p:nvSpPr>
            <p:spPr>
              <a:xfrm rot="-3153878">
                <a:off x="8543966" y="3095589"/>
                <a:ext cx="893976" cy="846324"/>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5" name="Google Shape;905;p23"/>
              <p:cNvSpPr/>
              <p:nvPr/>
            </p:nvSpPr>
            <p:spPr>
              <a:xfrm rot="-3153878">
                <a:off x="8819601" y="3475568"/>
                <a:ext cx="320230" cy="31641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6" name="Google Shape;906;p23"/>
              <p:cNvSpPr/>
              <p:nvPr/>
            </p:nvSpPr>
            <p:spPr>
              <a:xfrm rot="-3153878">
                <a:off x="6968935" y="3574233"/>
                <a:ext cx="2681928" cy="2624752"/>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7" name="Google Shape;907;p23"/>
              <p:cNvSpPr/>
              <p:nvPr/>
            </p:nvSpPr>
            <p:spPr>
              <a:xfrm rot="-3153880">
                <a:off x="8321314" y="4203185"/>
                <a:ext cx="276390" cy="251610"/>
              </a:xfrm>
              <a:custGeom>
                <a:avLst/>
                <a:gdLst/>
                <a:ahLst/>
                <a:cxnLst/>
                <a:rect l="l" t="t" r="r" b="b"/>
                <a:pathLst>
                  <a:path w="230" h="208" extrusionOk="0">
                    <a:moveTo>
                      <a:pt x="112" y="208"/>
                    </a:moveTo>
                    <a:cubicBezTo>
                      <a:pt x="107" y="208"/>
                      <a:pt x="102" y="208"/>
                      <a:pt x="97" y="207"/>
                    </a:cubicBezTo>
                    <a:cubicBezTo>
                      <a:pt x="67" y="204"/>
                      <a:pt x="37" y="184"/>
                      <a:pt x="18" y="157"/>
                    </a:cubicBezTo>
                    <a:cubicBezTo>
                      <a:pt x="5" y="137"/>
                      <a:pt x="0" y="115"/>
                      <a:pt x="5" y="97"/>
                    </a:cubicBezTo>
                    <a:cubicBezTo>
                      <a:pt x="17" y="54"/>
                      <a:pt x="51" y="28"/>
                      <a:pt x="121" y="7"/>
                    </a:cubicBezTo>
                    <a:cubicBezTo>
                      <a:pt x="144" y="0"/>
                      <a:pt x="167" y="4"/>
                      <a:pt x="185" y="18"/>
                    </a:cubicBezTo>
                    <a:cubicBezTo>
                      <a:pt x="216" y="41"/>
                      <a:pt x="230" y="86"/>
                      <a:pt x="230" y="120"/>
                    </a:cubicBezTo>
                    <a:cubicBezTo>
                      <a:pt x="230" y="141"/>
                      <a:pt x="221" y="160"/>
                      <a:pt x="204" y="176"/>
                    </a:cubicBezTo>
                    <a:cubicBezTo>
                      <a:pt x="181" y="196"/>
                      <a:pt x="146" y="208"/>
                      <a:pt x="112" y="208"/>
                    </a:cubicBezTo>
                    <a:close/>
                    <a:moveTo>
                      <a:pt x="143" y="8"/>
                    </a:moveTo>
                    <a:cubicBezTo>
                      <a:pt x="137" y="8"/>
                      <a:pt x="129" y="9"/>
                      <a:pt x="122" y="11"/>
                    </a:cubicBezTo>
                    <a:cubicBezTo>
                      <a:pt x="54" y="31"/>
                      <a:pt x="20" y="57"/>
                      <a:pt x="9" y="98"/>
                    </a:cubicBezTo>
                    <a:cubicBezTo>
                      <a:pt x="4" y="115"/>
                      <a:pt x="9" y="135"/>
                      <a:pt x="22" y="154"/>
                    </a:cubicBezTo>
                    <a:cubicBezTo>
                      <a:pt x="40" y="181"/>
                      <a:pt x="69" y="200"/>
                      <a:pt x="98" y="203"/>
                    </a:cubicBezTo>
                    <a:cubicBezTo>
                      <a:pt x="134" y="208"/>
                      <a:pt x="175" y="195"/>
                      <a:pt x="201" y="173"/>
                    </a:cubicBezTo>
                    <a:cubicBezTo>
                      <a:pt x="217" y="158"/>
                      <a:pt x="226" y="140"/>
                      <a:pt x="226" y="120"/>
                    </a:cubicBezTo>
                    <a:cubicBezTo>
                      <a:pt x="226" y="87"/>
                      <a:pt x="213" y="44"/>
                      <a:pt x="183" y="21"/>
                    </a:cubicBezTo>
                    <a:cubicBezTo>
                      <a:pt x="171" y="12"/>
                      <a:pt x="158"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8" name="Google Shape;908;p23"/>
              <p:cNvSpPr/>
              <p:nvPr/>
            </p:nvSpPr>
            <p:spPr>
              <a:xfrm rot="-3153881">
                <a:off x="9059897" y="4564360"/>
                <a:ext cx="756735" cy="590902"/>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09" name="Google Shape;909;p23"/>
              <p:cNvSpPr/>
              <p:nvPr/>
            </p:nvSpPr>
            <p:spPr>
              <a:xfrm rot="-3153883">
                <a:off x="7232204" y="4160970"/>
                <a:ext cx="1385758" cy="1942353"/>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0" name="Google Shape;910;p23"/>
              <p:cNvSpPr/>
              <p:nvPr/>
            </p:nvSpPr>
            <p:spPr>
              <a:xfrm rot="-3153878">
                <a:off x="7428695" y="4433917"/>
                <a:ext cx="913039" cy="1441039"/>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1" name="Google Shape;911;p23"/>
              <p:cNvSpPr/>
              <p:nvPr/>
            </p:nvSpPr>
            <p:spPr>
              <a:xfrm rot="-3153879">
                <a:off x="7440314" y="4854408"/>
                <a:ext cx="348823" cy="560404"/>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2" name="Google Shape;912;p23"/>
              <p:cNvSpPr/>
              <p:nvPr/>
            </p:nvSpPr>
            <p:spPr>
              <a:xfrm rot="-3153880">
                <a:off x="8207583" y="5119597"/>
                <a:ext cx="251609" cy="297357"/>
              </a:xfrm>
              <a:custGeom>
                <a:avLst/>
                <a:gdLst/>
                <a:ahLst/>
                <a:cxnLst/>
                <a:rect l="l" t="t" r="r" b="b"/>
                <a:pathLst>
                  <a:path w="210" h="247" extrusionOk="0">
                    <a:moveTo>
                      <a:pt x="114" y="237"/>
                    </a:moveTo>
                    <a:cubicBezTo>
                      <a:pt x="73" y="237"/>
                      <a:pt x="32" y="180"/>
                      <a:pt x="7" y="122"/>
                    </a:cubicBezTo>
                    <a:cubicBezTo>
                      <a:pt x="0" y="107"/>
                      <a:pt x="0" y="92"/>
                      <a:pt x="7" y="78"/>
                    </a:cubicBezTo>
                    <a:cubicBezTo>
                      <a:pt x="24" y="40"/>
                      <a:pt x="78" y="14"/>
                      <a:pt x="104" y="5"/>
                    </a:cubicBezTo>
                    <a:cubicBezTo>
                      <a:pt x="117" y="0"/>
                      <a:pt x="135" y="5"/>
                      <a:pt x="154" y="17"/>
                    </a:cubicBezTo>
                    <a:cubicBezTo>
                      <a:pt x="178" y="34"/>
                      <a:pt x="204" y="64"/>
                      <a:pt x="206" y="95"/>
                    </a:cubicBezTo>
                    <a:cubicBezTo>
                      <a:pt x="210" y="146"/>
                      <a:pt x="179" y="216"/>
                      <a:pt x="131" y="234"/>
                    </a:cubicBezTo>
                    <a:cubicBezTo>
                      <a:pt x="126" y="236"/>
                      <a:pt x="120" y="237"/>
                      <a:pt x="114" y="237"/>
                    </a:cubicBezTo>
                    <a:close/>
                    <a:moveTo>
                      <a:pt x="115" y="7"/>
                    </a:moveTo>
                    <a:cubicBezTo>
                      <a:pt x="111" y="7"/>
                      <a:pt x="108" y="8"/>
                      <a:pt x="105" y="9"/>
                    </a:cubicBezTo>
                    <a:cubicBezTo>
                      <a:pt x="85" y="16"/>
                      <a:pt x="27" y="42"/>
                      <a:pt x="11" y="79"/>
                    </a:cubicBezTo>
                    <a:cubicBezTo>
                      <a:pt x="5" y="93"/>
                      <a:pt x="5" y="107"/>
                      <a:pt x="11" y="120"/>
                    </a:cubicBezTo>
                    <a:cubicBezTo>
                      <a:pt x="37" y="182"/>
                      <a:pt x="85" y="247"/>
                      <a:pt x="130" y="230"/>
                    </a:cubicBezTo>
                    <a:cubicBezTo>
                      <a:pt x="176" y="212"/>
                      <a:pt x="206" y="144"/>
                      <a:pt x="202" y="96"/>
                    </a:cubicBezTo>
                    <a:cubicBezTo>
                      <a:pt x="200" y="66"/>
                      <a:pt x="175" y="37"/>
                      <a:pt x="152" y="21"/>
                    </a:cubicBezTo>
                    <a:cubicBezTo>
                      <a:pt x="138" y="12"/>
                      <a:pt x="125" y="7"/>
                      <a:pt x="115" y="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3" name="Google Shape;913;p23"/>
              <p:cNvSpPr/>
              <p:nvPr/>
            </p:nvSpPr>
            <p:spPr>
              <a:xfrm rot="-3153878">
                <a:off x="9301266" y="4699738"/>
                <a:ext cx="360260" cy="232548"/>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14" name="Google Shape;914;p23"/>
            <p:cNvGrpSpPr/>
            <p:nvPr/>
          </p:nvGrpSpPr>
          <p:grpSpPr>
            <a:xfrm rot="4013921" flipH="1">
              <a:off x="-1557369" y="3601925"/>
              <a:ext cx="3347380" cy="2854672"/>
              <a:chOff x="6937375" y="1462088"/>
              <a:chExt cx="2459038" cy="2097088"/>
            </a:xfrm>
          </p:grpSpPr>
          <p:sp>
            <p:nvSpPr>
              <p:cNvPr id="915" name="Google Shape;91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6" name="Google Shape;91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7" name="Google Shape;91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8" name="Google Shape;91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19" name="Google Shape;91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0" name="Google Shape;92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1" name="Google Shape;92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2" name="Google Shape;92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3" name="Google Shape;92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24" name="Google Shape;924;p23"/>
            <p:cNvGrpSpPr/>
            <p:nvPr/>
          </p:nvGrpSpPr>
          <p:grpSpPr>
            <a:xfrm rot="-606681" flipH="1">
              <a:off x="6756969" y="3601834"/>
              <a:ext cx="3347596" cy="2854857"/>
              <a:chOff x="6937375" y="1462088"/>
              <a:chExt cx="2459038" cy="2097088"/>
            </a:xfrm>
          </p:grpSpPr>
          <p:sp>
            <p:nvSpPr>
              <p:cNvPr id="925" name="Google Shape;925;p23"/>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6" name="Google Shape;926;p23"/>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7" name="Google Shape;927;p23"/>
              <p:cNvSpPr/>
              <p:nvPr/>
            </p:nvSpPr>
            <p:spPr>
              <a:xfrm>
                <a:off x="8156575" y="2870201"/>
                <a:ext cx="266700" cy="26352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8" name="Google Shape;928;p23"/>
              <p:cNvSpPr/>
              <p:nvPr/>
            </p:nvSpPr>
            <p:spPr>
              <a:xfrm>
                <a:off x="8231188" y="1757363"/>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29" name="Google Shape;929;p23"/>
              <p:cNvSpPr/>
              <p:nvPr/>
            </p:nvSpPr>
            <p:spPr>
              <a:xfrm>
                <a:off x="8447088" y="1878013"/>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0" name="Google Shape;930;p23"/>
              <p:cNvSpPr/>
              <p:nvPr/>
            </p:nvSpPr>
            <p:spPr>
              <a:xfrm>
                <a:off x="8756650" y="2111376"/>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1" name="Google Shape;931;p23"/>
              <p:cNvSpPr/>
              <p:nvPr/>
            </p:nvSpPr>
            <p:spPr>
              <a:xfrm>
                <a:off x="6937375" y="146208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2" name="Google Shape;932;p23"/>
              <p:cNvSpPr/>
              <p:nvPr/>
            </p:nvSpPr>
            <p:spPr>
              <a:xfrm>
                <a:off x="7381875" y="211613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33" name="Google Shape;933;p23"/>
              <p:cNvSpPr/>
              <p:nvPr/>
            </p:nvSpPr>
            <p:spPr>
              <a:xfrm>
                <a:off x="7113588" y="161448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934" name="Google Shape;934;p23"/>
          <p:cNvGrpSpPr/>
          <p:nvPr/>
        </p:nvGrpSpPr>
        <p:grpSpPr>
          <a:xfrm rot="-606453" flipH="1">
            <a:off x="7005515" y="3955594"/>
            <a:ext cx="2579252" cy="1012872"/>
            <a:chOff x="-49250" y="4319475"/>
            <a:chExt cx="2579200" cy="1012851"/>
          </a:xfrm>
        </p:grpSpPr>
        <p:pic>
          <p:nvPicPr>
            <p:cNvPr id="935" name="Google Shape;935;p23"/>
            <p:cNvPicPr preferRelativeResize="0"/>
            <p:nvPr/>
          </p:nvPicPr>
          <p:blipFill>
            <a:blip r:embed="rId2">
              <a:alphaModFix/>
            </a:blip>
            <a:stretch>
              <a:fillRect/>
            </a:stretch>
          </p:blipFill>
          <p:spPr>
            <a:xfrm rot="-4091104">
              <a:off x="1951240" y="4698435"/>
              <a:ext cx="402770" cy="651657"/>
            </a:xfrm>
            <a:prstGeom prst="rect">
              <a:avLst/>
            </a:prstGeom>
            <a:noFill/>
            <a:ln>
              <a:noFill/>
            </a:ln>
          </p:spPr>
        </p:pic>
        <p:pic>
          <p:nvPicPr>
            <p:cNvPr id="936" name="Google Shape;936;p23"/>
            <p:cNvPicPr preferRelativeResize="0"/>
            <p:nvPr/>
          </p:nvPicPr>
          <p:blipFill>
            <a:blip r:embed="rId3">
              <a:alphaModFix/>
            </a:blip>
            <a:stretch>
              <a:fillRect/>
            </a:stretch>
          </p:blipFill>
          <p:spPr>
            <a:xfrm>
              <a:off x="-49250" y="4319475"/>
              <a:ext cx="911450" cy="955849"/>
            </a:xfrm>
            <a:prstGeom prst="rect">
              <a:avLst/>
            </a:prstGeom>
            <a:noFill/>
            <a:ln>
              <a:noFill/>
            </a:ln>
          </p:spPr>
        </p:pic>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937"/>
        <p:cNvGrpSpPr/>
        <p:nvPr/>
      </p:nvGrpSpPr>
      <p:grpSpPr>
        <a:xfrm>
          <a:off x="0" y="0"/>
          <a:ext cx="0" cy="0"/>
          <a:chOff x="0" y="0"/>
          <a:chExt cx="0" cy="0"/>
        </a:xfrm>
      </p:grpSpPr>
      <p:grpSp>
        <p:nvGrpSpPr>
          <p:cNvPr id="938" name="Google Shape;938;p24"/>
          <p:cNvGrpSpPr/>
          <p:nvPr/>
        </p:nvGrpSpPr>
        <p:grpSpPr>
          <a:xfrm>
            <a:off x="-1327495" y="-1880341"/>
            <a:ext cx="12993435" cy="9236613"/>
            <a:chOff x="-1327495" y="-1880341"/>
            <a:chExt cx="12993435" cy="9236613"/>
          </a:xfrm>
        </p:grpSpPr>
        <p:sp>
          <p:nvSpPr>
            <p:cNvPr id="939" name="Google Shape;939;p24"/>
            <p:cNvSpPr/>
            <p:nvPr/>
          </p:nvSpPr>
          <p:spPr>
            <a:xfrm rot="-6299999">
              <a:off x="-719640" y="1637615"/>
              <a:ext cx="1606584" cy="147788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0" name="Google Shape;940;p24"/>
            <p:cNvSpPr/>
            <p:nvPr/>
          </p:nvSpPr>
          <p:spPr>
            <a:xfrm rot="-6300000">
              <a:off x="-1030392" y="-1433126"/>
              <a:ext cx="3399769" cy="3223903"/>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1" name="Google Shape;941;p24"/>
            <p:cNvSpPr/>
            <p:nvPr/>
          </p:nvSpPr>
          <p:spPr>
            <a:xfrm rot="-6300000">
              <a:off x="-928007" y="-1178606"/>
              <a:ext cx="3103763" cy="279704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2" name="Google Shape;942;p24"/>
            <p:cNvSpPr/>
            <p:nvPr/>
          </p:nvSpPr>
          <p:spPr>
            <a:xfrm rot="-6299999">
              <a:off x="-465479" y="429269"/>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3" name="Google Shape;943;p24"/>
            <p:cNvSpPr/>
            <p:nvPr/>
          </p:nvSpPr>
          <p:spPr>
            <a:xfrm rot="-6300001">
              <a:off x="-242071" y="-1145801"/>
              <a:ext cx="1930469" cy="1947637"/>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4" name="Google Shape;944;p24"/>
            <p:cNvSpPr/>
            <p:nvPr/>
          </p:nvSpPr>
          <p:spPr>
            <a:xfrm rot="-6300000">
              <a:off x="-344029" y="651924"/>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5" name="Google Shape;945;p24"/>
            <p:cNvSpPr/>
            <p:nvPr/>
          </p:nvSpPr>
          <p:spPr>
            <a:xfrm rot="-6299998">
              <a:off x="-128244" y="-739262"/>
              <a:ext cx="1276257" cy="1108953"/>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6" name="Google Shape;946;p24"/>
            <p:cNvSpPr/>
            <p:nvPr/>
          </p:nvSpPr>
          <p:spPr>
            <a:xfrm rot="-6300002">
              <a:off x="1140665" y="-208360"/>
              <a:ext cx="542677" cy="407545"/>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7" name="Google Shape;947;p24"/>
            <p:cNvSpPr/>
            <p:nvPr/>
          </p:nvSpPr>
          <p:spPr>
            <a:xfrm rot="-6300002">
              <a:off x="153189" y="-448064"/>
              <a:ext cx="868711" cy="542678"/>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8" name="Google Shape;948;p24"/>
            <p:cNvSpPr/>
            <p:nvPr/>
          </p:nvSpPr>
          <p:spPr>
            <a:xfrm rot="-6300000">
              <a:off x="1292521" y="818321"/>
              <a:ext cx="1443561" cy="173099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49" name="Google Shape;949;p24"/>
            <p:cNvSpPr/>
            <p:nvPr/>
          </p:nvSpPr>
          <p:spPr>
            <a:xfrm rot="8898568">
              <a:off x="9790939" y="4282687"/>
              <a:ext cx="1606583" cy="1477889"/>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0" name="Google Shape;950;p24"/>
            <p:cNvSpPr/>
            <p:nvPr/>
          </p:nvSpPr>
          <p:spPr>
            <a:xfrm rot="8898566">
              <a:off x="10116368" y="4626983"/>
              <a:ext cx="1005990" cy="952369"/>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1" name="Google Shape;951;p24"/>
            <p:cNvSpPr/>
            <p:nvPr/>
          </p:nvSpPr>
          <p:spPr>
            <a:xfrm rot="8898568">
              <a:off x="10497123" y="4808699"/>
              <a:ext cx="360354" cy="356065"/>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2" name="Google Shape;952;p24"/>
            <p:cNvSpPr/>
            <p:nvPr/>
          </p:nvSpPr>
          <p:spPr>
            <a:xfrm rot="8898568">
              <a:off x="6620952" y="3479712"/>
              <a:ext cx="3399765" cy="3223904"/>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3" name="Google Shape;953;p24"/>
            <p:cNvSpPr/>
            <p:nvPr/>
          </p:nvSpPr>
          <p:spPr>
            <a:xfrm rot="8898564">
              <a:off x="6821414" y="3725039"/>
              <a:ext cx="3103762" cy="279704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4" name="Google Shape;954;p24"/>
            <p:cNvSpPr/>
            <p:nvPr/>
          </p:nvSpPr>
          <p:spPr>
            <a:xfrm rot="8898567">
              <a:off x="8764999" y="5319220"/>
              <a:ext cx="707839" cy="697117"/>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5" name="Google Shape;955;p24"/>
            <p:cNvSpPr/>
            <p:nvPr/>
          </p:nvSpPr>
          <p:spPr>
            <a:xfrm rot="8898564">
              <a:off x="9280198" y="4706986"/>
              <a:ext cx="497633" cy="25310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6" name="Google Shape;956;p24"/>
            <p:cNvSpPr/>
            <p:nvPr/>
          </p:nvSpPr>
          <p:spPr>
            <a:xfrm rot="8898565">
              <a:off x="7004155" y="4167194"/>
              <a:ext cx="1930470" cy="1947636"/>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7" name="Google Shape;957;p24"/>
            <p:cNvSpPr/>
            <p:nvPr/>
          </p:nvSpPr>
          <p:spPr>
            <a:xfrm rot="8898568">
              <a:off x="8985491" y="5534912"/>
              <a:ext cx="371079" cy="332471"/>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8" name="Google Shape;958;p24"/>
            <p:cNvSpPr/>
            <p:nvPr/>
          </p:nvSpPr>
          <p:spPr>
            <a:xfrm rot="8898567">
              <a:off x="8830804" y="2987419"/>
              <a:ext cx="1038163" cy="1029588"/>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59" name="Google Shape;959;p24"/>
            <p:cNvSpPr/>
            <p:nvPr/>
          </p:nvSpPr>
          <p:spPr>
            <a:xfrm rot="8898573">
              <a:off x="9217046" y="3222388"/>
              <a:ext cx="356064" cy="289573"/>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0" name="Google Shape;960;p24"/>
            <p:cNvSpPr/>
            <p:nvPr/>
          </p:nvSpPr>
          <p:spPr>
            <a:xfrm rot="8898571">
              <a:off x="9015374" y="3145593"/>
              <a:ext cx="722855" cy="722857"/>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1" name="Google Shape;961;p24"/>
            <p:cNvSpPr/>
            <p:nvPr/>
          </p:nvSpPr>
          <p:spPr>
            <a:xfrm rot="8898569">
              <a:off x="8654407" y="2505782"/>
              <a:ext cx="1443560" cy="1730991"/>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962" name="Google Shape;962;p24"/>
          <p:cNvGrpSpPr/>
          <p:nvPr/>
        </p:nvGrpSpPr>
        <p:grpSpPr>
          <a:xfrm>
            <a:off x="3229900" y="-1397741"/>
            <a:ext cx="8436059" cy="4071003"/>
            <a:chOff x="0" y="2771776"/>
            <a:chExt cx="5156200" cy="3062286"/>
          </a:xfrm>
        </p:grpSpPr>
        <p:sp>
          <p:nvSpPr>
            <p:cNvPr id="963" name="Google Shape;963;p24"/>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4" name="Google Shape;964;p24"/>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5" name="Google Shape;965;p24"/>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6" name="Google Shape;966;p24"/>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7" name="Google Shape;967;p24"/>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8" name="Google Shape;968;p24"/>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69" name="Google Shape;969;p24"/>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0" name="Google Shape;970;p24"/>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1" name="Google Shape;971;p24"/>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2" name="Google Shape;972;p24"/>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3" name="Google Shape;973;p24"/>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4" name="Google Shape;974;p24"/>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5" name="Google Shape;975;p24"/>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6" name="Google Shape;976;p24"/>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7" name="Google Shape;977;p24"/>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8" name="Google Shape;978;p24"/>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79" name="Google Shape;979;p24"/>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0" name="Google Shape;980;p24"/>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1" name="Google Shape;981;p24"/>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2" name="Google Shape;982;p24"/>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3" name="Google Shape;983;p24"/>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4" name="Google Shape;984;p24"/>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5" name="Google Shape;985;p24"/>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6" name="Google Shape;986;p24"/>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7" name="Google Shape;987;p24"/>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8" name="Google Shape;988;p24"/>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89" name="Google Shape;989;p24"/>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0" name="Google Shape;990;p24"/>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1" name="Google Shape;991;p24"/>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2" name="Google Shape;992;p24"/>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3" name="Google Shape;993;p24"/>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4" name="Google Shape;994;p24"/>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5" name="Google Shape;995;p24"/>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6" name="Google Shape;996;p24"/>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7" name="Google Shape;997;p24"/>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8" name="Google Shape;998;p24"/>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999" name="Google Shape;999;p24"/>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0" name="Google Shape;1000;p24"/>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1" name="Google Shape;1001;p24"/>
            <p:cNvSpPr/>
            <p:nvPr/>
          </p:nvSpPr>
          <p:spPr>
            <a:xfrm>
              <a:off x="944563" y="4333876"/>
              <a:ext cx="1500" cy="1500"/>
            </a:xfrm>
            <a:prstGeom prst="rect">
              <a:avLst/>
            </a:pr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2" name="Google Shape;1002;p24"/>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3" name="Google Shape;1003;p24"/>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004" name="Google Shape;1004;p24"/>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rgbClr val="FFFFFF">
                <a:alpha val="3799"/>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005" name="Google Shape;1005;p24"/>
          <p:cNvGrpSpPr/>
          <p:nvPr/>
        </p:nvGrpSpPr>
        <p:grpSpPr>
          <a:xfrm>
            <a:off x="-428188" y="869512"/>
            <a:ext cx="9170830" cy="4903083"/>
            <a:chOff x="-428188" y="869512"/>
            <a:chExt cx="9170830" cy="4903083"/>
          </a:xfrm>
        </p:grpSpPr>
        <p:pic>
          <p:nvPicPr>
            <p:cNvPr id="1006" name="Google Shape;1006;p24"/>
            <p:cNvPicPr preferRelativeResize="0"/>
            <p:nvPr/>
          </p:nvPicPr>
          <p:blipFill>
            <a:blip r:embed="rId2">
              <a:alphaModFix/>
            </a:blip>
            <a:stretch>
              <a:fillRect/>
            </a:stretch>
          </p:blipFill>
          <p:spPr>
            <a:xfrm>
              <a:off x="-428188" y="2080868"/>
              <a:ext cx="1023670" cy="808858"/>
            </a:xfrm>
            <a:prstGeom prst="rect">
              <a:avLst/>
            </a:prstGeom>
            <a:noFill/>
            <a:ln>
              <a:noFill/>
            </a:ln>
          </p:spPr>
        </p:pic>
        <p:pic>
          <p:nvPicPr>
            <p:cNvPr id="1007" name="Google Shape;1007;p24"/>
            <p:cNvPicPr preferRelativeResize="0"/>
            <p:nvPr/>
          </p:nvPicPr>
          <p:blipFill>
            <a:blip r:embed="rId3">
              <a:alphaModFix/>
            </a:blip>
            <a:stretch>
              <a:fillRect/>
            </a:stretch>
          </p:blipFill>
          <p:spPr>
            <a:xfrm rot="1721713" flipH="1">
              <a:off x="1368176" y="1304805"/>
              <a:ext cx="1249943" cy="808857"/>
            </a:xfrm>
            <a:prstGeom prst="rect">
              <a:avLst/>
            </a:prstGeom>
            <a:noFill/>
            <a:ln>
              <a:noFill/>
            </a:ln>
          </p:spPr>
        </p:pic>
        <p:pic>
          <p:nvPicPr>
            <p:cNvPr id="1008" name="Google Shape;1008;p24"/>
            <p:cNvPicPr preferRelativeResize="0"/>
            <p:nvPr/>
          </p:nvPicPr>
          <p:blipFill>
            <a:blip r:embed="rId4">
              <a:alphaModFix/>
            </a:blip>
            <a:stretch>
              <a:fillRect/>
            </a:stretch>
          </p:blipFill>
          <p:spPr>
            <a:xfrm rot="-1877775">
              <a:off x="248096" y="963751"/>
              <a:ext cx="545374" cy="651676"/>
            </a:xfrm>
            <a:prstGeom prst="rect">
              <a:avLst/>
            </a:prstGeom>
            <a:noFill/>
            <a:ln>
              <a:noFill/>
            </a:ln>
          </p:spPr>
        </p:pic>
        <p:pic>
          <p:nvPicPr>
            <p:cNvPr id="1009" name="Google Shape;1009;p24"/>
            <p:cNvPicPr preferRelativeResize="0"/>
            <p:nvPr/>
          </p:nvPicPr>
          <p:blipFill>
            <a:blip r:embed="rId5">
              <a:alphaModFix/>
            </a:blip>
            <a:stretch>
              <a:fillRect/>
            </a:stretch>
          </p:blipFill>
          <p:spPr>
            <a:xfrm rot="9058537">
              <a:off x="7323147" y="4313408"/>
              <a:ext cx="1191417" cy="1248562"/>
            </a:xfrm>
            <a:prstGeom prst="rect">
              <a:avLst/>
            </a:prstGeom>
            <a:noFill/>
            <a:ln>
              <a:noFill/>
            </a:ln>
          </p:spPr>
        </p:pic>
      </p:gr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36"/>
        <p:cNvGrpSpPr/>
        <p:nvPr/>
      </p:nvGrpSpPr>
      <p:grpSpPr>
        <a:xfrm>
          <a:off x="0" y="0"/>
          <a:ext cx="0" cy="0"/>
          <a:chOff x="0" y="0"/>
          <a:chExt cx="0" cy="0"/>
        </a:xfrm>
      </p:grpSpPr>
      <p:grpSp>
        <p:nvGrpSpPr>
          <p:cNvPr id="137" name="Google Shape;137;p4"/>
          <p:cNvGrpSpPr/>
          <p:nvPr/>
        </p:nvGrpSpPr>
        <p:grpSpPr>
          <a:xfrm>
            <a:off x="6603239" y="2021820"/>
            <a:ext cx="3839099" cy="3788303"/>
            <a:chOff x="6603239" y="2021820"/>
            <a:chExt cx="3839099" cy="3788303"/>
          </a:xfrm>
        </p:grpSpPr>
        <p:sp>
          <p:nvSpPr>
            <p:cNvPr id="138" name="Google Shape;138;p4"/>
            <p:cNvSpPr/>
            <p:nvPr/>
          </p:nvSpPr>
          <p:spPr>
            <a:xfrm rot="-9045387">
              <a:off x="6824950" y="4287420"/>
              <a:ext cx="1377344" cy="1267011"/>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39" name="Google Shape;139;p4"/>
            <p:cNvSpPr/>
            <p:nvPr/>
          </p:nvSpPr>
          <p:spPr>
            <a:xfrm rot="-9045382">
              <a:off x="7031766" y="4565479"/>
              <a:ext cx="862449" cy="816476"/>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0" name="Google Shape;140;p4"/>
            <p:cNvSpPr/>
            <p:nvPr/>
          </p:nvSpPr>
          <p:spPr>
            <a:xfrm rot="-9045387">
              <a:off x="7419903" y="4816007"/>
              <a:ext cx="308937" cy="305259"/>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1" name="Google Shape;141;p4"/>
            <p:cNvSpPr/>
            <p:nvPr/>
          </p:nvSpPr>
          <p:spPr>
            <a:xfrm rot="9106276">
              <a:off x="8483735" y="3771434"/>
              <a:ext cx="1349761" cy="1007722"/>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2" name="Google Shape;142;p4"/>
            <p:cNvSpPr/>
            <p:nvPr/>
          </p:nvSpPr>
          <p:spPr>
            <a:xfrm rot="9106276">
              <a:off x="8667688" y="3940693"/>
              <a:ext cx="923134" cy="715337"/>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3" name="Google Shape;143;p4"/>
            <p:cNvSpPr/>
            <p:nvPr/>
          </p:nvSpPr>
          <p:spPr>
            <a:xfrm rot="9106276">
              <a:off x="8793000" y="4109684"/>
              <a:ext cx="413756" cy="334682"/>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4" name="Google Shape;144;p4"/>
            <p:cNvSpPr/>
            <p:nvPr/>
          </p:nvSpPr>
          <p:spPr>
            <a:xfrm rot="9106277">
              <a:off x="8402831" y="2390086"/>
              <a:ext cx="1862817" cy="1215523"/>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5" name="Google Shape;145;p4"/>
            <p:cNvSpPr/>
            <p:nvPr/>
          </p:nvSpPr>
          <p:spPr>
            <a:xfrm rot="9106279">
              <a:off x="8619133" y="2549302"/>
              <a:ext cx="1441707" cy="867965"/>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6" name="Google Shape;146;p4"/>
            <p:cNvSpPr/>
            <p:nvPr/>
          </p:nvSpPr>
          <p:spPr>
            <a:xfrm rot="9106275">
              <a:off x="8866076" y="2671268"/>
              <a:ext cx="1062891" cy="535124"/>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47" name="Google Shape;147;p4"/>
            <p:cNvSpPr/>
            <p:nvPr/>
          </p:nvSpPr>
          <p:spPr>
            <a:xfrm rot="9106277">
              <a:off x="9265500" y="2768746"/>
              <a:ext cx="490990" cy="222509"/>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sp>
        <p:nvSpPr>
          <p:cNvPr id="148" name="Google Shape;148;p4"/>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49" name="Google Shape;149;p4"/>
          <p:cNvSpPr txBox="1">
            <a:spLocks noGrp="1"/>
          </p:cNvSpPr>
          <p:nvPr>
            <p:ph type="body" idx="1"/>
          </p:nvPr>
        </p:nvSpPr>
        <p:spPr>
          <a:xfrm>
            <a:off x="720000" y="1063351"/>
            <a:ext cx="7704000" cy="369300"/>
          </a:xfrm>
          <a:prstGeom prst="rect">
            <a:avLst/>
          </a:prstGeom>
        </p:spPr>
        <p:txBody>
          <a:bodyPr spcFirstLastPara="1" wrap="square" lIns="91425" tIns="91425" rIns="91425" bIns="91425" anchor="t" anchorCtr="0">
            <a:noAutofit/>
          </a:bodyPr>
          <a:lstStyle>
            <a:lvl1pPr marL="457200" lvl="0" indent="-304800" rtl="0">
              <a:lnSpc>
                <a:spcPct val="100000"/>
              </a:lnSpc>
              <a:spcBef>
                <a:spcPts val="0"/>
              </a:spcBef>
              <a:spcAft>
                <a:spcPts val="0"/>
              </a:spcAft>
              <a:buSzPts val="1200"/>
              <a:buFont typeface="Nunito Light"/>
              <a:buChar char="●"/>
              <a:defRPr>
                <a:latin typeface="Barlow"/>
                <a:ea typeface="Barlow"/>
                <a:cs typeface="Barlow"/>
                <a:sym typeface="Barlow"/>
              </a:defRPr>
            </a:lvl1pPr>
            <a:lvl2pPr marL="914400" lvl="1" indent="-304800" rtl="0">
              <a:lnSpc>
                <a:spcPct val="100000"/>
              </a:lnSpc>
              <a:spcBef>
                <a:spcPts val="0"/>
              </a:spcBef>
              <a:spcAft>
                <a:spcPts val="0"/>
              </a:spcAft>
              <a:buSzPts val="1200"/>
              <a:buFont typeface="Nunito Light"/>
              <a:buChar char="○"/>
              <a:defRPr/>
            </a:lvl2pPr>
            <a:lvl3pPr marL="1371600" lvl="2" indent="-304800" rtl="0">
              <a:lnSpc>
                <a:spcPct val="100000"/>
              </a:lnSpc>
              <a:spcBef>
                <a:spcPts val="0"/>
              </a:spcBef>
              <a:spcAft>
                <a:spcPts val="0"/>
              </a:spcAft>
              <a:buSzPts val="1200"/>
              <a:buFont typeface="Nunito Light"/>
              <a:buChar char="■"/>
              <a:defRPr/>
            </a:lvl3pPr>
            <a:lvl4pPr marL="1828800" lvl="3" indent="-304800" rtl="0">
              <a:lnSpc>
                <a:spcPct val="100000"/>
              </a:lnSpc>
              <a:spcBef>
                <a:spcPts val="0"/>
              </a:spcBef>
              <a:spcAft>
                <a:spcPts val="0"/>
              </a:spcAft>
              <a:buSzPts val="1200"/>
              <a:buFont typeface="Nunito Light"/>
              <a:buChar char="●"/>
              <a:defRPr/>
            </a:lvl4pPr>
            <a:lvl5pPr marL="2286000" lvl="4" indent="-304800" rtl="0">
              <a:lnSpc>
                <a:spcPct val="100000"/>
              </a:lnSpc>
              <a:spcBef>
                <a:spcPts val="0"/>
              </a:spcBef>
              <a:spcAft>
                <a:spcPts val="0"/>
              </a:spcAft>
              <a:buSzPts val="1200"/>
              <a:buFont typeface="Nunito Light"/>
              <a:buChar char="○"/>
              <a:defRPr/>
            </a:lvl5pPr>
            <a:lvl6pPr marL="2743200" lvl="5" indent="-304800" rtl="0">
              <a:lnSpc>
                <a:spcPct val="100000"/>
              </a:lnSpc>
              <a:spcBef>
                <a:spcPts val="0"/>
              </a:spcBef>
              <a:spcAft>
                <a:spcPts val="0"/>
              </a:spcAft>
              <a:buSzPts val="1200"/>
              <a:buFont typeface="Nunito Light"/>
              <a:buChar char="■"/>
              <a:defRPr/>
            </a:lvl6pPr>
            <a:lvl7pPr marL="3200400" lvl="6" indent="-304800" rtl="0">
              <a:lnSpc>
                <a:spcPct val="100000"/>
              </a:lnSpc>
              <a:spcBef>
                <a:spcPts val="0"/>
              </a:spcBef>
              <a:spcAft>
                <a:spcPts val="0"/>
              </a:spcAft>
              <a:buSzPts val="1200"/>
              <a:buFont typeface="Nunito Light"/>
              <a:buChar char="●"/>
              <a:defRPr/>
            </a:lvl7pPr>
            <a:lvl8pPr marL="3657600" lvl="7" indent="-304800" rtl="0">
              <a:lnSpc>
                <a:spcPct val="100000"/>
              </a:lnSpc>
              <a:spcBef>
                <a:spcPts val="0"/>
              </a:spcBef>
              <a:spcAft>
                <a:spcPts val="0"/>
              </a:spcAft>
              <a:buSzPts val="1200"/>
              <a:buFont typeface="Nunito Light"/>
              <a:buChar char="○"/>
              <a:defRPr/>
            </a:lvl8pPr>
            <a:lvl9pPr marL="4114800" lvl="8" indent="-304800" rtl="0">
              <a:lnSpc>
                <a:spcPct val="100000"/>
              </a:lnSpc>
              <a:spcBef>
                <a:spcPts val="0"/>
              </a:spcBef>
              <a:spcAft>
                <a:spcPts val="0"/>
              </a:spcAft>
              <a:buSzPts val="1200"/>
              <a:buFont typeface="Nunito Light"/>
              <a:buChar char="■"/>
              <a:defRPr/>
            </a:lvl9pPr>
          </a:lstStyle>
          <a:p>
            <a:endParaRPr/>
          </a:p>
        </p:txBody>
      </p:sp>
      <p:grpSp>
        <p:nvGrpSpPr>
          <p:cNvPr id="150" name="Google Shape;150;p4"/>
          <p:cNvGrpSpPr/>
          <p:nvPr/>
        </p:nvGrpSpPr>
        <p:grpSpPr>
          <a:xfrm rot="-7084280">
            <a:off x="-1417747" y="-1119106"/>
            <a:ext cx="2589024" cy="2455084"/>
            <a:chOff x="6461966" y="2307173"/>
            <a:chExt cx="4411002" cy="4182802"/>
          </a:xfrm>
        </p:grpSpPr>
        <p:sp>
          <p:nvSpPr>
            <p:cNvPr id="151" name="Google Shape;151;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2" name="Google Shape;152;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3" name="Google Shape;153;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4" name="Google Shape;154;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5" name="Google Shape;155;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6" name="Google Shape;156;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7" name="Google Shape;157;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58" name="Google Shape;158;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59" name="Google Shape;159;p4"/>
          <p:cNvGrpSpPr/>
          <p:nvPr/>
        </p:nvGrpSpPr>
        <p:grpSpPr>
          <a:xfrm rot="10296292">
            <a:off x="1191284" y="-1992159"/>
            <a:ext cx="2589213" cy="2455262"/>
            <a:chOff x="6461966" y="2307173"/>
            <a:chExt cx="4411002" cy="4182802"/>
          </a:xfrm>
        </p:grpSpPr>
        <p:sp>
          <p:nvSpPr>
            <p:cNvPr id="160" name="Google Shape;160;p4"/>
            <p:cNvSpPr/>
            <p:nvPr/>
          </p:nvSpPr>
          <p:spPr>
            <a:xfrm>
              <a:off x="6461966" y="2307173"/>
              <a:ext cx="4411002" cy="4182802"/>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1" name="Google Shape;161;p4"/>
            <p:cNvSpPr/>
            <p:nvPr/>
          </p:nvSpPr>
          <p:spPr>
            <a:xfrm>
              <a:off x="6617812" y="2513113"/>
              <a:ext cx="4026950" cy="3628985"/>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2" name="Google Shape;162;p4"/>
            <p:cNvSpPr/>
            <p:nvPr/>
          </p:nvSpPr>
          <p:spPr>
            <a:xfrm>
              <a:off x="7719866" y="2766363"/>
              <a:ext cx="918379" cy="904464"/>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3" name="Google Shape;163;p4"/>
            <p:cNvSpPr/>
            <p:nvPr/>
          </p:nvSpPr>
          <p:spPr>
            <a:xfrm>
              <a:off x="7836751" y="3320172"/>
              <a:ext cx="2504669" cy="252693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4" name="Google Shape;164;p4"/>
            <p:cNvSpPr/>
            <p:nvPr/>
          </p:nvSpPr>
          <p:spPr>
            <a:xfrm>
              <a:off x="7903542" y="2930557"/>
              <a:ext cx="481454" cy="431360"/>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5" name="Google Shape;165;p4"/>
            <p:cNvSpPr/>
            <p:nvPr/>
          </p:nvSpPr>
          <p:spPr>
            <a:xfrm>
              <a:off x="8348817" y="3601253"/>
              <a:ext cx="1655866" cy="143879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6" name="Google Shape;166;p4"/>
            <p:cNvSpPr/>
            <p:nvPr/>
          </p:nvSpPr>
          <p:spPr>
            <a:xfrm>
              <a:off x="8295941" y="5126318"/>
              <a:ext cx="704091" cy="528763"/>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67" name="Google Shape;167;p4"/>
            <p:cNvSpPr/>
            <p:nvPr/>
          </p:nvSpPr>
          <p:spPr>
            <a:xfrm>
              <a:off x="8577020" y="4063225"/>
              <a:ext cx="1127100" cy="704090"/>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pic>
        <p:nvPicPr>
          <p:cNvPr id="168" name="Google Shape;168;p4"/>
          <p:cNvPicPr preferRelativeResize="0"/>
          <p:nvPr/>
        </p:nvPicPr>
        <p:blipFill>
          <a:blip r:embed="rId2">
            <a:alphaModFix/>
          </a:blip>
          <a:stretch>
            <a:fillRect/>
          </a:stretch>
        </p:blipFill>
        <p:spPr>
          <a:xfrm rot="1849826">
            <a:off x="7153084" y="4532223"/>
            <a:ext cx="842582" cy="883005"/>
          </a:xfrm>
          <a:prstGeom prst="rect">
            <a:avLst/>
          </a:prstGeom>
          <a:noFill/>
          <a:ln>
            <a:noFill/>
          </a:ln>
        </p:spPr>
      </p:pic>
      <p:pic>
        <p:nvPicPr>
          <p:cNvPr id="169" name="Google Shape;169;p4"/>
          <p:cNvPicPr preferRelativeResize="0"/>
          <p:nvPr/>
        </p:nvPicPr>
        <p:blipFill>
          <a:blip r:embed="rId3">
            <a:alphaModFix/>
          </a:blip>
          <a:stretch>
            <a:fillRect/>
          </a:stretch>
        </p:blipFill>
        <p:spPr>
          <a:xfrm rot="8468218">
            <a:off x="8661998" y="3979267"/>
            <a:ext cx="771427" cy="609557"/>
          </a:xfrm>
          <a:prstGeom prst="rect">
            <a:avLst/>
          </a:prstGeom>
          <a:noFill/>
          <a:ln>
            <a:noFill/>
          </a:ln>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0"/>
        <p:cNvGrpSpPr/>
        <p:nvPr/>
      </p:nvGrpSpPr>
      <p:grpSpPr>
        <a:xfrm>
          <a:off x="0" y="0"/>
          <a:ext cx="0" cy="0"/>
          <a:chOff x="0" y="0"/>
          <a:chExt cx="0" cy="0"/>
        </a:xfrm>
      </p:grpSpPr>
      <p:grpSp>
        <p:nvGrpSpPr>
          <p:cNvPr id="171" name="Google Shape;171;p5"/>
          <p:cNvGrpSpPr/>
          <p:nvPr/>
        </p:nvGrpSpPr>
        <p:grpSpPr>
          <a:xfrm>
            <a:off x="-2083996" y="-890440"/>
            <a:ext cx="12421863" cy="7846998"/>
            <a:chOff x="-2083996" y="-890440"/>
            <a:chExt cx="12421863" cy="7846998"/>
          </a:xfrm>
        </p:grpSpPr>
        <p:grpSp>
          <p:nvGrpSpPr>
            <p:cNvPr id="172" name="Google Shape;172;p5"/>
            <p:cNvGrpSpPr/>
            <p:nvPr/>
          </p:nvGrpSpPr>
          <p:grpSpPr>
            <a:xfrm rot="2413556">
              <a:off x="-1504324" y="3357535"/>
              <a:ext cx="3121859" cy="2938434"/>
              <a:chOff x="3282875" y="75000"/>
              <a:chExt cx="3121875" cy="2938449"/>
            </a:xfrm>
          </p:grpSpPr>
          <p:sp>
            <p:nvSpPr>
              <p:cNvPr id="173" name="Google Shape;173;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4" name="Google Shape;174;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5" name="Google Shape;175;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6" name="Google Shape;176;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7" name="Google Shape;177;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8" name="Google Shape;178;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79" name="Google Shape;179;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0" name="Google Shape;18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181" name="Google Shape;181;p5"/>
            <p:cNvGrpSpPr/>
            <p:nvPr/>
          </p:nvGrpSpPr>
          <p:grpSpPr>
            <a:xfrm>
              <a:off x="7215992" y="-890440"/>
              <a:ext cx="3121875" cy="2938449"/>
              <a:chOff x="3282875" y="75000"/>
              <a:chExt cx="3121875" cy="2938449"/>
            </a:xfrm>
          </p:grpSpPr>
          <p:sp>
            <p:nvSpPr>
              <p:cNvPr id="182" name="Google Shape;182;p5"/>
              <p:cNvSpPr/>
              <p:nvPr/>
            </p:nvSpPr>
            <p:spPr>
              <a:xfrm>
                <a:off x="4925437" y="449866"/>
                <a:ext cx="1479313" cy="1104445"/>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3" name="Google Shape;183;p5"/>
              <p:cNvSpPr/>
              <p:nvPr/>
            </p:nvSpPr>
            <p:spPr>
              <a:xfrm>
                <a:off x="5199533" y="603037"/>
                <a:ext cx="1011738" cy="78399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4" name="Google Shape;184;p5"/>
              <p:cNvSpPr/>
              <p:nvPr/>
            </p:nvSpPr>
            <p:spPr>
              <a:xfrm>
                <a:off x="5592538" y="899303"/>
                <a:ext cx="453469" cy="36680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5" name="Google Shape;185;p5"/>
              <p:cNvSpPr/>
              <p:nvPr/>
            </p:nvSpPr>
            <p:spPr>
              <a:xfrm>
                <a:off x="4497090" y="1624833"/>
                <a:ext cx="975460" cy="967397"/>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6" name="Google Shape;186;p5"/>
              <p:cNvSpPr/>
              <p:nvPr/>
            </p:nvSpPr>
            <p:spPr>
              <a:xfrm>
                <a:off x="4714754" y="2058147"/>
                <a:ext cx="334558" cy="272081"/>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7" name="Google Shape;187;p5"/>
              <p:cNvSpPr/>
              <p:nvPr/>
            </p:nvSpPr>
            <p:spPr>
              <a:xfrm>
                <a:off x="3282875" y="75000"/>
                <a:ext cx="1598223" cy="1547834"/>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8" name="Google Shape;188;p5"/>
              <p:cNvSpPr/>
              <p:nvPr/>
            </p:nvSpPr>
            <p:spPr>
              <a:xfrm>
                <a:off x="3847191" y="905349"/>
                <a:ext cx="395021" cy="437344"/>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89" name="Google Shape;189;p5"/>
              <p:cNvSpPr/>
              <p:nvPr/>
            </p:nvSpPr>
            <p:spPr>
              <a:xfrm>
                <a:off x="3506586" y="268479"/>
                <a:ext cx="1076230" cy="123343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0" name="Google Shape;190;p5"/>
              <p:cNvSpPr/>
              <p:nvPr/>
            </p:nvSpPr>
            <p:spPr>
              <a:xfrm>
                <a:off x="4220977" y="1387015"/>
                <a:ext cx="1356373" cy="1626434"/>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191" name="Google Shape;191;p5"/>
              <p:cNvSpPr/>
              <p:nvPr/>
            </p:nvSpPr>
            <p:spPr>
              <a:xfrm>
                <a:off x="4626076" y="1751805"/>
                <a:ext cx="679195" cy="679193"/>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sp>
        <p:nvSpPr>
          <p:cNvPr id="192" name="Google Shape;192;p5"/>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93" name="Google Shape;193;p5"/>
          <p:cNvSpPr txBox="1">
            <a:spLocks noGrp="1"/>
          </p:cNvSpPr>
          <p:nvPr>
            <p:ph type="subTitle" idx="1"/>
          </p:nvPr>
        </p:nvSpPr>
        <p:spPr>
          <a:xfrm>
            <a:off x="4923249"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4" name="Google Shape;194;p5"/>
          <p:cNvSpPr txBox="1">
            <a:spLocks noGrp="1"/>
          </p:cNvSpPr>
          <p:nvPr>
            <p:ph type="subTitle" idx="2"/>
          </p:nvPr>
        </p:nvSpPr>
        <p:spPr>
          <a:xfrm>
            <a:off x="1715375" y="2424875"/>
            <a:ext cx="2505600" cy="14028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b="0">
                <a:latin typeface="Barlow"/>
                <a:ea typeface="Barlow"/>
                <a:cs typeface="Barlow"/>
                <a:sym typeface="Barlow"/>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95" name="Google Shape;195;p5"/>
          <p:cNvSpPr txBox="1">
            <a:spLocks noGrp="1"/>
          </p:cNvSpPr>
          <p:nvPr>
            <p:ph type="subTitle" idx="3"/>
          </p:nvPr>
        </p:nvSpPr>
        <p:spPr>
          <a:xfrm>
            <a:off x="1715375"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sp>
        <p:nvSpPr>
          <p:cNvPr id="196" name="Google Shape;196;p5"/>
          <p:cNvSpPr txBox="1">
            <a:spLocks noGrp="1"/>
          </p:cNvSpPr>
          <p:nvPr>
            <p:ph type="subTitle" idx="4"/>
          </p:nvPr>
        </p:nvSpPr>
        <p:spPr>
          <a:xfrm>
            <a:off x="4923250" y="2035904"/>
            <a:ext cx="2505600" cy="447300"/>
          </a:xfrm>
          <a:prstGeom prst="rect">
            <a:avLst/>
          </a:prstGeom>
        </p:spPr>
        <p:txBody>
          <a:bodyPr spcFirstLastPara="1" wrap="square" lIns="91425" tIns="91425" rIns="91425" bIns="91425" anchor="b" anchorCtr="0">
            <a:noAutofit/>
          </a:bodyPr>
          <a:lstStyle>
            <a:lvl1pPr lvl="0" rtl="0">
              <a:spcBef>
                <a:spcPts val="0"/>
              </a:spcBef>
              <a:spcAft>
                <a:spcPts val="0"/>
              </a:spcAft>
              <a:buSzPts val="2400"/>
              <a:buFont typeface="Zen Dots"/>
              <a:buNone/>
              <a:defRPr sz="1500" b="1">
                <a:solidFill>
                  <a:schemeClr val="dk1"/>
                </a:solidFill>
                <a:latin typeface="Zen Dots"/>
                <a:ea typeface="Zen Dots"/>
                <a:cs typeface="Zen Dots"/>
                <a:sym typeface="Zen Dots"/>
              </a:defRPr>
            </a:lvl1pPr>
            <a:lvl2pPr lvl="1" algn="ctr" rtl="0">
              <a:lnSpc>
                <a:spcPct val="100000"/>
              </a:lnSpc>
              <a:spcBef>
                <a:spcPts val="0"/>
              </a:spcBef>
              <a:spcAft>
                <a:spcPts val="0"/>
              </a:spcAft>
              <a:buSzPts val="2400"/>
              <a:buFont typeface="Zen Dots"/>
              <a:buNone/>
              <a:defRPr sz="2400" b="1">
                <a:latin typeface="Zen Dots"/>
                <a:ea typeface="Zen Dots"/>
                <a:cs typeface="Zen Dots"/>
                <a:sym typeface="Zen Dots"/>
              </a:defRPr>
            </a:lvl2pPr>
            <a:lvl3pPr lvl="2" algn="ctr" rtl="0">
              <a:lnSpc>
                <a:spcPct val="100000"/>
              </a:lnSpc>
              <a:spcBef>
                <a:spcPts val="0"/>
              </a:spcBef>
              <a:spcAft>
                <a:spcPts val="0"/>
              </a:spcAft>
              <a:buSzPts val="2400"/>
              <a:buFont typeface="Zen Dots"/>
              <a:buNone/>
              <a:defRPr sz="2400" b="1">
                <a:latin typeface="Zen Dots"/>
                <a:ea typeface="Zen Dots"/>
                <a:cs typeface="Zen Dots"/>
                <a:sym typeface="Zen Dots"/>
              </a:defRPr>
            </a:lvl3pPr>
            <a:lvl4pPr lvl="3" algn="ctr" rtl="0">
              <a:lnSpc>
                <a:spcPct val="100000"/>
              </a:lnSpc>
              <a:spcBef>
                <a:spcPts val="0"/>
              </a:spcBef>
              <a:spcAft>
                <a:spcPts val="0"/>
              </a:spcAft>
              <a:buSzPts val="2400"/>
              <a:buFont typeface="Zen Dots"/>
              <a:buNone/>
              <a:defRPr sz="2400" b="1">
                <a:latin typeface="Zen Dots"/>
                <a:ea typeface="Zen Dots"/>
                <a:cs typeface="Zen Dots"/>
                <a:sym typeface="Zen Dots"/>
              </a:defRPr>
            </a:lvl4pPr>
            <a:lvl5pPr lvl="4" algn="ctr" rtl="0">
              <a:lnSpc>
                <a:spcPct val="100000"/>
              </a:lnSpc>
              <a:spcBef>
                <a:spcPts val="0"/>
              </a:spcBef>
              <a:spcAft>
                <a:spcPts val="0"/>
              </a:spcAft>
              <a:buSzPts val="2400"/>
              <a:buFont typeface="Zen Dots"/>
              <a:buNone/>
              <a:defRPr sz="2400" b="1">
                <a:latin typeface="Zen Dots"/>
                <a:ea typeface="Zen Dots"/>
                <a:cs typeface="Zen Dots"/>
                <a:sym typeface="Zen Dots"/>
              </a:defRPr>
            </a:lvl5pPr>
            <a:lvl6pPr lvl="5" algn="ctr" rtl="0">
              <a:lnSpc>
                <a:spcPct val="100000"/>
              </a:lnSpc>
              <a:spcBef>
                <a:spcPts val="0"/>
              </a:spcBef>
              <a:spcAft>
                <a:spcPts val="0"/>
              </a:spcAft>
              <a:buSzPts val="2400"/>
              <a:buFont typeface="Zen Dots"/>
              <a:buNone/>
              <a:defRPr sz="2400" b="1">
                <a:latin typeface="Zen Dots"/>
                <a:ea typeface="Zen Dots"/>
                <a:cs typeface="Zen Dots"/>
                <a:sym typeface="Zen Dots"/>
              </a:defRPr>
            </a:lvl6pPr>
            <a:lvl7pPr lvl="6" algn="ctr" rtl="0">
              <a:lnSpc>
                <a:spcPct val="100000"/>
              </a:lnSpc>
              <a:spcBef>
                <a:spcPts val="0"/>
              </a:spcBef>
              <a:spcAft>
                <a:spcPts val="0"/>
              </a:spcAft>
              <a:buSzPts val="2400"/>
              <a:buFont typeface="Zen Dots"/>
              <a:buNone/>
              <a:defRPr sz="2400" b="1">
                <a:latin typeface="Zen Dots"/>
                <a:ea typeface="Zen Dots"/>
                <a:cs typeface="Zen Dots"/>
                <a:sym typeface="Zen Dots"/>
              </a:defRPr>
            </a:lvl7pPr>
            <a:lvl8pPr lvl="7" algn="ctr" rtl="0">
              <a:lnSpc>
                <a:spcPct val="100000"/>
              </a:lnSpc>
              <a:spcBef>
                <a:spcPts val="0"/>
              </a:spcBef>
              <a:spcAft>
                <a:spcPts val="0"/>
              </a:spcAft>
              <a:buSzPts val="2400"/>
              <a:buFont typeface="Zen Dots"/>
              <a:buNone/>
              <a:defRPr sz="2400" b="1">
                <a:latin typeface="Zen Dots"/>
                <a:ea typeface="Zen Dots"/>
                <a:cs typeface="Zen Dots"/>
                <a:sym typeface="Zen Dots"/>
              </a:defRPr>
            </a:lvl8pPr>
            <a:lvl9pPr lvl="8" algn="ctr" rtl="0">
              <a:lnSpc>
                <a:spcPct val="100000"/>
              </a:lnSpc>
              <a:spcBef>
                <a:spcPts val="0"/>
              </a:spcBef>
              <a:spcAft>
                <a:spcPts val="0"/>
              </a:spcAft>
              <a:buSzPts val="2400"/>
              <a:buFont typeface="Zen Dots"/>
              <a:buNone/>
              <a:defRPr sz="2400" b="1">
                <a:latin typeface="Zen Dots"/>
                <a:ea typeface="Zen Dots"/>
                <a:cs typeface="Zen Dots"/>
                <a:sym typeface="Zen Dots"/>
              </a:defRPr>
            </a:lvl9pPr>
          </a:lstStyle>
          <a:p>
            <a:endParaRPr/>
          </a:p>
        </p:txBody>
      </p:sp>
      <p:grpSp>
        <p:nvGrpSpPr>
          <p:cNvPr id="197" name="Google Shape;197;p5"/>
          <p:cNvGrpSpPr/>
          <p:nvPr/>
        </p:nvGrpSpPr>
        <p:grpSpPr>
          <a:xfrm>
            <a:off x="310118" y="-328432"/>
            <a:ext cx="8833877" cy="5868817"/>
            <a:chOff x="310118" y="-269357"/>
            <a:chExt cx="8833877" cy="5868817"/>
          </a:xfrm>
        </p:grpSpPr>
        <p:pic>
          <p:nvPicPr>
            <p:cNvPr id="198" name="Google Shape;198;p5"/>
            <p:cNvPicPr preferRelativeResize="0"/>
            <p:nvPr/>
          </p:nvPicPr>
          <p:blipFill>
            <a:blip r:embed="rId2">
              <a:alphaModFix/>
            </a:blip>
            <a:stretch>
              <a:fillRect/>
            </a:stretch>
          </p:blipFill>
          <p:spPr>
            <a:xfrm rot="1964704">
              <a:off x="447537" y="4578018"/>
              <a:ext cx="1023670" cy="808859"/>
            </a:xfrm>
            <a:prstGeom prst="rect">
              <a:avLst/>
            </a:prstGeom>
            <a:noFill/>
            <a:ln>
              <a:noFill/>
            </a:ln>
          </p:spPr>
        </p:pic>
        <p:pic>
          <p:nvPicPr>
            <p:cNvPr id="199" name="Google Shape;199;p5"/>
            <p:cNvPicPr preferRelativeResize="0"/>
            <p:nvPr/>
          </p:nvPicPr>
          <p:blipFill>
            <a:blip r:embed="rId3">
              <a:alphaModFix/>
            </a:blip>
            <a:stretch>
              <a:fillRect/>
            </a:stretch>
          </p:blipFill>
          <p:spPr>
            <a:xfrm>
              <a:off x="8598621" y="871525"/>
              <a:ext cx="545374" cy="651675"/>
            </a:xfrm>
            <a:prstGeom prst="rect">
              <a:avLst/>
            </a:prstGeom>
            <a:noFill/>
            <a:ln>
              <a:noFill/>
            </a:ln>
          </p:spPr>
        </p:pic>
        <p:pic>
          <p:nvPicPr>
            <p:cNvPr id="200" name="Google Shape;200;p5"/>
            <p:cNvPicPr preferRelativeResize="0"/>
            <p:nvPr/>
          </p:nvPicPr>
          <p:blipFill>
            <a:blip r:embed="rId4">
              <a:alphaModFix/>
            </a:blip>
            <a:stretch>
              <a:fillRect/>
            </a:stretch>
          </p:blipFill>
          <p:spPr>
            <a:xfrm>
              <a:off x="7639789" y="-269357"/>
              <a:ext cx="676516" cy="808857"/>
            </a:xfrm>
            <a:prstGeom prst="rect">
              <a:avLst/>
            </a:prstGeom>
            <a:noFill/>
            <a:ln>
              <a:noFill/>
            </a:ln>
          </p:spPr>
        </p:pic>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01"/>
        <p:cNvGrpSpPr/>
        <p:nvPr/>
      </p:nvGrpSpPr>
      <p:grpSpPr>
        <a:xfrm>
          <a:off x="0" y="0"/>
          <a:ext cx="0" cy="0"/>
          <a:chOff x="0" y="0"/>
          <a:chExt cx="0" cy="0"/>
        </a:xfrm>
      </p:grpSpPr>
      <p:sp>
        <p:nvSpPr>
          <p:cNvPr id="202" name="Google Shape;202;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2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203" name="Google Shape;203;p6"/>
          <p:cNvGrpSpPr/>
          <p:nvPr/>
        </p:nvGrpSpPr>
        <p:grpSpPr>
          <a:xfrm>
            <a:off x="-1237937" y="-622220"/>
            <a:ext cx="12160082" cy="6913352"/>
            <a:chOff x="-1237937" y="-622220"/>
            <a:chExt cx="12160082" cy="6913352"/>
          </a:xfrm>
        </p:grpSpPr>
        <p:grpSp>
          <p:nvGrpSpPr>
            <p:cNvPr id="204" name="Google Shape;204;p6"/>
            <p:cNvGrpSpPr/>
            <p:nvPr/>
          </p:nvGrpSpPr>
          <p:grpSpPr>
            <a:xfrm>
              <a:off x="-1237937" y="3258896"/>
              <a:ext cx="3038529" cy="3032236"/>
              <a:chOff x="-1237937" y="3258896"/>
              <a:chExt cx="3038529" cy="3032236"/>
            </a:xfrm>
          </p:grpSpPr>
          <p:sp>
            <p:nvSpPr>
              <p:cNvPr id="205" name="Google Shape;205;p6"/>
              <p:cNvSpPr/>
              <p:nvPr/>
            </p:nvSpPr>
            <p:spPr>
              <a:xfrm rot="2413558">
                <a:off x="139586" y="4839620"/>
                <a:ext cx="1479306" cy="110443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6" name="Google Shape;206;p6"/>
              <p:cNvSpPr/>
              <p:nvPr/>
            </p:nvSpPr>
            <p:spPr>
              <a:xfrm rot="2413556">
                <a:off x="408704" y="5020490"/>
                <a:ext cx="1011733" cy="783991"/>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7" name="Google Shape;207;p6"/>
              <p:cNvSpPr/>
              <p:nvPr/>
            </p:nvSpPr>
            <p:spPr>
              <a:xfrm rot="2413555">
                <a:off x="718160" y="5369558"/>
                <a:ext cx="453466" cy="366803"/>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8" name="Google Shape;208;p6"/>
              <p:cNvSpPr/>
              <p:nvPr/>
            </p:nvSpPr>
            <p:spPr>
              <a:xfrm rot="2413554">
                <a:off x="-927127" y="3591934"/>
                <a:ext cx="1598216" cy="154782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09" name="Google Shape;209;p6"/>
              <p:cNvSpPr/>
              <p:nvPr/>
            </p:nvSpPr>
            <p:spPr>
              <a:xfrm rot="2413552">
                <a:off x="-531658" y="4333139"/>
                <a:ext cx="395019" cy="437342"/>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0" name="Google Shape;210;p6"/>
              <p:cNvSpPr/>
              <p:nvPr/>
            </p:nvSpPr>
            <p:spPr>
              <a:xfrm rot="2413554">
                <a:off x="-718027" y="3752755"/>
                <a:ext cx="1076225" cy="1233425"/>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1" name="Google Shape;211;p6"/>
            <p:cNvGrpSpPr/>
            <p:nvPr/>
          </p:nvGrpSpPr>
          <p:grpSpPr>
            <a:xfrm>
              <a:off x="8034521" y="-622220"/>
              <a:ext cx="1798167" cy="1969861"/>
              <a:chOff x="8034521" y="-622220"/>
              <a:chExt cx="1798167" cy="1969861"/>
            </a:xfrm>
          </p:grpSpPr>
          <p:sp>
            <p:nvSpPr>
              <p:cNvPr id="212" name="Google Shape;212;p6"/>
              <p:cNvSpPr/>
              <p:nvPr/>
            </p:nvSpPr>
            <p:spPr>
              <a:xfrm rot="1097118">
                <a:off x="8555977" y="-181182"/>
                <a:ext cx="975455" cy="967393"/>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3" name="Google Shape;213;p6"/>
              <p:cNvSpPr/>
              <p:nvPr/>
            </p:nvSpPr>
            <p:spPr>
              <a:xfrm rot="1097124">
                <a:off x="8751956" y="215556"/>
                <a:ext cx="334557" cy="272079"/>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4" name="Google Shape;214;p6"/>
              <p:cNvSpPr/>
              <p:nvPr/>
            </p:nvSpPr>
            <p:spPr>
              <a:xfrm rot="1097121">
                <a:off x="8691305" y="-59353"/>
                <a:ext cx="679191" cy="67919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5" name="Google Shape;215;p6"/>
              <p:cNvSpPr/>
              <p:nvPr/>
            </p:nvSpPr>
            <p:spPr>
              <a:xfrm rot="1097124">
                <a:off x="8255421" y="-450502"/>
                <a:ext cx="1356366" cy="16264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16" name="Google Shape;216;p6"/>
            <p:cNvGrpSpPr/>
            <p:nvPr/>
          </p:nvGrpSpPr>
          <p:grpSpPr>
            <a:xfrm>
              <a:off x="7742538" y="2898764"/>
              <a:ext cx="3179607" cy="3234795"/>
              <a:chOff x="7742538" y="2898764"/>
              <a:chExt cx="3179607" cy="3234795"/>
            </a:xfrm>
          </p:grpSpPr>
          <p:sp>
            <p:nvSpPr>
              <p:cNvPr id="217" name="Google Shape;217;p6"/>
              <p:cNvSpPr/>
              <p:nvPr/>
            </p:nvSpPr>
            <p:spPr>
              <a:xfrm rot="-5009678">
                <a:off x="8193913" y="3144011"/>
                <a:ext cx="1479372" cy="1104487"/>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8" name="Google Shape;218;p6"/>
              <p:cNvSpPr/>
              <p:nvPr/>
            </p:nvSpPr>
            <p:spPr>
              <a:xfrm rot="-5009680">
                <a:off x="8425269" y="3263393"/>
                <a:ext cx="1011777" cy="784025"/>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19" name="Google Shape;219;p6"/>
              <p:cNvSpPr/>
              <p:nvPr/>
            </p:nvSpPr>
            <p:spPr>
              <a:xfrm rot="-5009682">
                <a:off x="9468138" y="4013818"/>
                <a:ext cx="975497" cy="967435"/>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0" name="Google Shape;220;p6"/>
              <p:cNvSpPr/>
              <p:nvPr/>
            </p:nvSpPr>
            <p:spPr>
              <a:xfrm rot="-5009679">
                <a:off x="9862062" y="4473322"/>
                <a:ext cx="334571" cy="272092"/>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1" name="Google Shape;221;p6"/>
              <p:cNvSpPr/>
              <p:nvPr/>
            </p:nvSpPr>
            <p:spPr>
              <a:xfrm rot="-5009678">
                <a:off x="7802900" y="4477928"/>
                <a:ext cx="1598286" cy="1547896"/>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2" name="Google Shape;222;p6"/>
              <p:cNvSpPr/>
              <p:nvPr/>
            </p:nvSpPr>
            <p:spPr>
              <a:xfrm rot="-5009678">
                <a:off x="8673642" y="5101410"/>
                <a:ext cx="395037" cy="437361"/>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3" name="Google Shape;223;p6"/>
              <p:cNvSpPr/>
              <p:nvPr/>
            </p:nvSpPr>
            <p:spPr>
              <a:xfrm rot="-5009682">
                <a:off x="8095727" y="4676293"/>
                <a:ext cx="1076271" cy="1233479"/>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4" name="Google Shape;224;p6"/>
              <p:cNvSpPr/>
              <p:nvPr/>
            </p:nvSpPr>
            <p:spPr>
              <a:xfrm rot="-5009679">
                <a:off x="9597086" y="4175007"/>
                <a:ext cx="679221" cy="679220"/>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25" name="Google Shape;225;p6"/>
              <p:cNvSpPr/>
              <p:nvPr/>
            </p:nvSpPr>
            <p:spPr>
              <a:xfrm rot="-5009680">
                <a:off x="9359081" y="3779783"/>
                <a:ext cx="1356427" cy="1626497"/>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26" name="Google Shape;226;p6"/>
          <p:cNvGrpSpPr/>
          <p:nvPr/>
        </p:nvGrpSpPr>
        <p:grpSpPr>
          <a:xfrm>
            <a:off x="-350954" y="4082100"/>
            <a:ext cx="9304317" cy="1566259"/>
            <a:chOff x="-350954" y="4082100"/>
            <a:chExt cx="9304317" cy="1566259"/>
          </a:xfrm>
        </p:grpSpPr>
        <p:pic>
          <p:nvPicPr>
            <p:cNvPr id="227" name="Google Shape;227;p6"/>
            <p:cNvPicPr preferRelativeResize="0"/>
            <p:nvPr/>
          </p:nvPicPr>
          <p:blipFill>
            <a:blip r:embed="rId2">
              <a:alphaModFix/>
            </a:blip>
            <a:stretch>
              <a:fillRect/>
            </a:stretch>
          </p:blipFill>
          <p:spPr>
            <a:xfrm rot="7102441">
              <a:off x="8255154" y="4849787"/>
              <a:ext cx="605145" cy="572467"/>
            </a:xfrm>
            <a:prstGeom prst="rect">
              <a:avLst/>
            </a:prstGeom>
            <a:noFill/>
            <a:ln>
              <a:noFill/>
            </a:ln>
          </p:spPr>
        </p:pic>
        <p:pic>
          <p:nvPicPr>
            <p:cNvPr id="228" name="Google Shape;228;p6"/>
            <p:cNvPicPr preferRelativeResize="0"/>
            <p:nvPr/>
          </p:nvPicPr>
          <p:blipFill>
            <a:blip r:embed="rId3">
              <a:alphaModFix/>
            </a:blip>
            <a:stretch>
              <a:fillRect/>
            </a:stretch>
          </p:blipFill>
          <p:spPr>
            <a:xfrm rot="6076603">
              <a:off x="423200" y="4786643"/>
              <a:ext cx="771294" cy="808859"/>
            </a:xfrm>
            <a:prstGeom prst="rect">
              <a:avLst/>
            </a:prstGeom>
            <a:noFill/>
            <a:ln>
              <a:noFill/>
            </a:ln>
          </p:spPr>
        </p:pic>
        <p:pic>
          <p:nvPicPr>
            <p:cNvPr id="229" name="Google Shape;229;p6"/>
            <p:cNvPicPr preferRelativeResize="0"/>
            <p:nvPr/>
          </p:nvPicPr>
          <p:blipFill>
            <a:blip r:embed="rId4">
              <a:alphaModFix/>
            </a:blip>
            <a:stretch>
              <a:fillRect/>
            </a:stretch>
          </p:blipFill>
          <p:spPr>
            <a:xfrm>
              <a:off x="-350954" y="4082100"/>
              <a:ext cx="545374" cy="651675"/>
            </a:xfrm>
            <a:prstGeom prst="rect">
              <a:avLst/>
            </a:prstGeom>
            <a:noFill/>
            <a:ln>
              <a:noFill/>
            </a:ln>
          </p:spPr>
        </p:pic>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30"/>
        <p:cNvGrpSpPr/>
        <p:nvPr/>
      </p:nvGrpSpPr>
      <p:grpSpPr>
        <a:xfrm>
          <a:off x="0" y="0"/>
          <a:ext cx="0" cy="0"/>
          <a:chOff x="0" y="0"/>
          <a:chExt cx="0" cy="0"/>
        </a:xfrm>
      </p:grpSpPr>
      <p:sp>
        <p:nvSpPr>
          <p:cNvPr id="231" name="Google Shape;231;p7"/>
          <p:cNvSpPr txBox="1">
            <a:spLocks noGrp="1"/>
          </p:cNvSpPr>
          <p:nvPr>
            <p:ph type="title"/>
          </p:nvPr>
        </p:nvSpPr>
        <p:spPr>
          <a:xfrm>
            <a:off x="713225" y="754400"/>
            <a:ext cx="4590900" cy="572700"/>
          </a:xfrm>
          <a:prstGeom prst="rect">
            <a:avLst/>
          </a:prstGeom>
        </p:spPr>
        <p:txBody>
          <a:bodyPr spcFirstLastPara="1" wrap="square" lIns="91425" tIns="91425" rIns="91425" bIns="91425" anchor="b" anchorCtr="0">
            <a:noAutofit/>
          </a:bodyPr>
          <a:lstStyle>
            <a:lvl1pPr lvl="0" rtl="0">
              <a:spcBef>
                <a:spcPts val="0"/>
              </a:spcBef>
              <a:spcAft>
                <a:spcPts val="0"/>
              </a:spcAft>
              <a:buSzPts val="2200"/>
              <a:buNone/>
              <a:defRPr>
                <a:latin typeface="Zen Dots"/>
                <a:ea typeface="Zen Dots"/>
                <a:cs typeface="Zen Dots"/>
                <a:sym typeface="Zen Dots"/>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32" name="Google Shape;232;p7"/>
          <p:cNvSpPr txBox="1">
            <a:spLocks noGrp="1"/>
          </p:cNvSpPr>
          <p:nvPr>
            <p:ph type="subTitle" idx="1"/>
          </p:nvPr>
        </p:nvSpPr>
        <p:spPr>
          <a:xfrm>
            <a:off x="713225" y="1327100"/>
            <a:ext cx="4590900" cy="229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200"/>
              <a:buFont typeface="Nunito Light"/>
              <a:buChar char="●"/>
              <a:defRPr>
                <a:latin typeface="Barlow"/>
                <a:ea typeface="Barlow"/>
                <a:cs typeface="Barlow"/>
                <a:sym typeface="Barlow"/>
              </a:defRPr>
            </a:lvl1pPr>
            <a:lvl2pPr lvl="1" algn="ctr" rtl="0">
              <a:lnSpc>
                <a:spcPct val="100000"/>
              </a:lnSpc>
              <a:spcBef>
                <a:spcPts val="0"/>
              </a:spcBef>
              <a:spcAft>
                <a:spcPts val="0"/>
              </a:spcAft>
              <a:buClr>
                <a:srgbClr val="E76A28"/>
              </a:buClr>
              <a:buSzPts val="1200"/>
              <a:buFont typeface="Nunito Light"/>
              <a:buChar char="○"/>
              <a:defRPr/>
            </a:lvl2pPr>
            <a:lvl3pPr lvl="2" algn="ctr" rtl="0">
              <a:lnSpc>
                <a:spcPct val="100000"/>
              </a:lnSpc>
              <a:spcBef>
                <a:spcPts val="0"/>
              </a:spcBef>
              <a:spcAft>
                <a:spcPts val="0"/>
              </a:spcAft>
              <a:buClr>
                <a:srgbClr val="E76A28"/>
              </a:buClr>
              <a:buSzPts val="1200"/>
              <a:buFont typeface="Nunito Light"/>
              <a:buChar char="■"/>
              <a:defRPr/>
            </a:lvl3pPr>
            <a:lvl4pPr lvl="3" algn="ctr" rtl="0">
              <a:lnSpc>
                <a:spcPct val="100000"/>
              </a:lnSpc>
              <a:spcBef>
                <a:spcPts val="0"/>
              </a:spcBef>
              <a:spcAft>
                <a:spcPts val="0"/>
              </a:spcAft>
              <a:buClr>
                <a:srgbClr val="E76A28"/>
              </a:buClr>
              <a:buSzPts val="1200"/>
              <a:buFont typeface="Nunito Light"/>
              <a:buChar char="●"/>
              <a:defRPr/>
            </a:lvl4pPr>
            <a:lvl5pPr lvl="4" algn="ctr" rtl="0">
              <a:lnSpc>
                <a:spcPct val="100000"/>
              </a:lnSpc>
              <a:spcBef>
                <a:spcPts val="0"/>
              </a:spcBef>
              <a:spcAft>
                <a:spcPts val="0"/>
              </a:spcAft>
              <a:buClr>
                <a:srgbClr val="E76A28"/>
              </a:buClr>
              <a:buSzPts val="1200"/>
              <a:buFont typeface="Nunito Light"/>
              <a:buChar char="○"/>
              <a:defRPr/>
            </a:lvl5pPr>
            <a:lvl6pPr lvl="5" algn="ctr" rtl="0">
              <a:lnSpc>
                <a:spcPct val="100000"/>
              </a:lnSpc>
              <a:spcBef>
                <a:spcPts val="0"/>
              </a:spcBef>
              <a:spcAft>
                <a:spcPts val="0"/>
              </a:spcAft>
              <a:buClr>
                <a:srgbClr val="999999"/>
              </a:buClr>
              <a:buSzPts val="1200"/>
              <a:buFont typeface="Nunito Light"/>
              <a:buChar char="■"/>
              <a:defRPr/>
            </a:lvl6pPr>
            <a:lvl7pPr lvl="6" algn="ctr" rtl="0">
              <a:lnSpc>
                <a:spcPct val="100000"/>
              </a:lnSpc>
              <a:spcBef>
                <a:spcPts val="0"/>
              </a:spcBef>
              <a:spcAft>
                <a:spcPts val="0"/>
              </a:spcAft>
              <a:buClr>
                <a:srgbClr val="999999"/>
              </a:buClr>
              <a:buSzPts val="1200"/>
              <a:buFont typeface="Nunito Light"/>
              <a:buChar char="●"/>
              <a:defRPr/>
            </a:lvl7pPr>
            <a:lvl8pPr lvl="7" algn="ctr" rtl="0">
              <a:lnSpc>
                <a:spcPct val="100000"/>
              </a:lnSpc>
              <a:spcBef>
                <a:spcPts val="0"/>
              </a:spcBef>
              <a:spcAft>
                <a:spcPts val="0"/>
              </a:spcAft>
              <a:buClr>
                <a:srgbClr val="999999"/>
              </a:buClr>
              <a:buSzPts val="1200"/>
              <a:buFont typeface="Nunito Light"/>
              <a:buChar char="○"/>
              <a:defRPr/>
            </a:lvl8pPr>
            <a:lvl9pPr lvl="8" algn="ctr" rtl="0">
              <a:lnSpc>
                <a:spcPct val="100000"/>
              </a:lnSpc>
              <a:spcBef>
                <a:spcPts val="0"/>
              </a:spcBef>
              <a:spcAft>
                <a:spcPts val="0"/>
              </a:spcAft>
              <a:buClr>
                <a:srgbClr val="999999"/>
              </a:buClr>
              <a:buSzPts val="1200"/>
              <a:buFont typeface="Nunito Light"/>
              <a:buChar char="■"/>
              <a:defRPr/>
            </a:lvl9pPr>
          </a:lstStyle>
          <a:p>
            <a:endParaRPr/>
          </a:p>
        </p:txBody>
      </p:sp>
      <p:sp>
        <p:nvSpPr>
          <p:cNvPr id="233" name="Google Shape;233;p7"/>
          <p:cNvSpPr>
            <a:spLocks noGrp="1"/>
          </p:cNvSpPr>
          <p:nvPr>
            <p:ph type="pic" idx="2"/>
          </p:nvPr>
        </p:nvSpPr>
        <p:spPr>
          <a:xfrm>
            <a:off x="5643775" y="967900"/>
            <a:ext cx="2787000" cy="3636000"/>
          </a:xfrm>
          <a:prstGeom prst="rect">
            <a:avLst/>
          </a:prstGeom>
          <a:noFill/>
          <a:ln w="9525" cap="flat" cmpd="sng">
            <a:solidFill>
              <a:schemeClr val="dk1"/>
            </a:solidFill>
            <a:prstDash val="solid"/>
            <a:round/>
            <a:headEnd type="none" w="sm" len="sm"/>
            <a:tailEnd type="none" w="sm" len="sm"/>
          </a:ln>
          <a:effectLst>
            <a:outerShdw blurRad="257175" dist="257175" dir="2580000" algn="bl" rotWithShape="0">
              <a:srgbClr val="04080D">
                <a:alpha val="50000"/>
              </a:srgbClr>
            </a:outerShdw>
          </a:effectLst>
        </p:spPr>
      </p:sp>
      <p:grpSp>
        <p:nvGrpSpPr>
          <p:cNvPr id="234" name="Google Shape;234;p7"/>
          <p:cNvGrpSpPr/>
          <p:nvPr/>
        </p:nvGrpSpPr>
        <p:grpSpPr>
          <a:xfrm>
            <a:off x="-1512012" y="-1640489"/>
            <a:ext cx="11570626" cy="8437945"/>
            <a:chOff x="-1512012" y="-1640489"/>
            <a:chExt cx="11570626" cy="8437945"/>
          </a:xfrm>
        </p:grpSpPr>
        <p:grpSp>
          <p:nvGrpSpPr>
            <p:cNvPr id="235" name="Google Shape;235;p7"/>
            <p:cNvGrpSpPr/>
            <p:nvPr/>
          </p:nvGrpSpPr>
          <p:grpSpPr>
            <a:xfrm rot="-10629075">
              <a:off x="5973855" y="-1542603"/>
              <a:ext cx="4013209" cy="2979081"/>
              <a:chOff x="6005513" y="2100263"/>
              <a:chExt cx="2944814" cy="2185991"/>
            </a:xfrm>
          </p:grpSpPr>
          <p:sp>
            <p:nvSpPr>
              <p:cNvPr id="236" name="Google Shape;236;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7" name="Google Shape;237;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8" name="Google Shape;238;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39" name="Google Shape;239;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0" name="Google Shape;240;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1" name="Google Shape;241;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2" name="Google Shape;242;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3" name="Google Shape;243;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244" name="Google Shape;244;p7"/>
            <p:cNvGrpSpPr/>
            <p:nvPr/>
          </p:nvGrpSpPr>
          <p:grpSpPr>
            <a:xfrm rot="10500963">
              <a:off x="-1390188" y="3649572"/>
              <a:ext cx="4013348" cy="2979184"/>
              <a:chOff x="6005513" y="2100263"/>
              <a:chExt cx="2944814" cy="2185991"/>
            </a:xfrm>
          </p:grpSpPr>
          <p:sp>
            <p:nvSpPr>
              <p:cNvPr id="245" name="Google Shape;245;p7"/>
              <p:cNvSpPr/>
              <p:nvPr/>
            </p:nvSpPr>
            <p:spPr>
              <a:xfrm>
                <a:off x="7761288" y="2465388"/>
                <a:ext cx="1189039" cy="1093788"/>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6" name="Google Shape;246;p7"/>
              <p:cNvSpPr/>
              <p:nvPr/>
            </p:nvSpPr>
            <p:spPr>
              <a:xfrm>
                <a:off x="7999413" y="2598738"/>
                <a:ext cx="744538" cy="704850"/>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7" name="Google Shape;247;p7"/>
              <p:cNvSpPr/>
              <p:nvPr/>
            </p:nvSpPr>
            <p:spPr>
              <a:xfrm>
                <a:off x="6005513" y="2100263"/>
                <a:ext cx="2233613" cy="2185991"/>
              </a:xfrm>
              <a:custGeom>
                <a:avLst/>
                <a:gdLst/>
                <a:ahLst/>
                <a:cxnLst/>
                <a:rect l="l" t="t" r="r" b="b"/>
                <a:pathLst>
                  <a:path w="2232" h="2183" extrusionOk="0">
                    <a:moveTo>
                      <a:pt x="1757" y="2149"/>
                    </a:moveTo>
                    <a:cubicBezTo>
                      <a:pt x="1722" y="2149"/>
                      <a:pt x="1689" y="2143"/>
                      <a:pt x="1661" y="2130"/>
                    </a:cubicBezTo>
                    <a:cubicBezTo>
                      <a:pt x="1543" y="2071"/>
                      <a:pt x="1444" y="2029"/>
                      <a:pt x="1350" y="1996"/>
                    </a:cubicBezTo>
                    <a:cubicBezTo>
                      <a:pt x="1328" y="1989"/>
                      <a:pt x="1228" y="1969"/>
                      <a:pt x="1102" y="1943"/>
                    </a:cubicBezTo>
                    <a:cubicBezTo>
                      <a:pt x="1020" y="1927"/>
                      <a:pt x="928" y="1909"/>
                      <a:pt x="838" y="1890"/>
                    </a:cubicBezTo>
                    <a:cubicBezTo>
                      <a:pt x="653" y="1851"/>
                      <a:pt x="503" y="1742"/>
                      <a:pt x="422" y="1683"/>
                    </a:cubicBezTo>
                    <a:cubicBezTo>
                      <a:pt x="399" y="1666"/>
                      <a:pt x="381" y="1653"/>
                      <a:pt x="369" y="1646"/>
                    </a:cubicBezTo>
                    <a:cubicBezTo>
                      <a:pt x="304" y="1609"/>
                      <a:pt x="179" y="1198"/>
                      <a:pt x="100" y="837"/>
                    </a:cubicBezTo>
                    <a:cubicBezTo>
                      <a:pt x="23" y="484"/>
                      <a:pt x="0" y="239"/>
                      <a:pt x="40" y="184"/>
                    </a:cubicBezTo>
                    <a:cubicBezTo>
                      <a:pt x="40" y="184"/>
                      <a:pt x="40" y="184"/>
                      <a:pt x="40" y="184"/>
                    </a:cubicBezTo>
                    <a:cubicBezTo>
                      <a:pt x="104" y="95"/>
                      <a:pt x="282" y="35"/>
                      <a:pt x="420" y="16"/>
                    </a:cubicBezTo>
                    <a:cubicBezTo>
                      <a:pt x="542" y="0"/>
                      <a:pt x="640" y="13"/>
                      <a:pt x="689" y="52"/>
                    </a:cubicBezTo>
                    <a:cubicBezTo>
                      <a:pt x="821" y="158"/>
                      <a:pt x="920" y="360"/>
                      <a:pt x="938" y="399"/>
                    </a:cubicBezTo>
                    <a:cubicBezTo>
                      <a:pt x="981" y="491"/>
                      <a:pt x="1054" y="604"/>
                      <a:pt x="1154" y="734"/>
                    </a:cubicBezTo>
                    <a:cubicBezTo>
                      <a:pt x="1186" y="776"/>
                      <a:pt x="1241" y="806"/>
                      <a:pt x="1297" y="811"/>
                    </a:cubicBezTo>
                    <a:cubicBezTo>
                      <a:pt x="1336" y="815"/>
                      <a:pt x="1369" y="806"/>
                      <a:pt x="1391" y="786"/>
                    </a:cubicBezTo>
                    <a:cubicBezTo>
                      <a:pt x="1397" y="780"/>
                      <a:pt x="1397" y="780"/>
                      <a:pt x="1397" y="780"/>
                    </a:cubicBezTo>
                    <a:cubicBezTo>
                      <a:pt x="1451" y="733"/>
                      <a:pt x="1516" y="673"/>
                      <a:pt x="1585" y="675"/>
                    </a:cubicBezTo>
                    <a:cubicBezTo>
                      <a:pt x="1708" y="679"/>
                      <a:pt x="1781" y="778"/>
                      <a:pt x="1797" y="813"/>
                    </a:cubicBezTo>
                    <a:cubicBezTo>
                      <a:pt x="1814" y="850"/>
                      <a:pt x="1797" y="1031"/>
                      <a:pt x="1718" y="1078"/>
                    </a:cubicBezTo>
                    <a:cubicBezTo>
                      <a:pt x="1680" y="1100"/>
                      <a:pt x="1623" y="1104"/>
                      <a:pt x="1572" y="1108"/>
                    </a:cubicBezTo>
                    <a:cubicBezTo>
                      <a:pt x="1517" y="1112"/>
                      <a:pt x="1464" y="1116"/>
                      <a:pt x="1450" y="1143"/>
                    </a:cubicBezTo>
                    <a:cubicBezTo>
                      <a:pt x="1419" y="1200"/>
                      <a:pt x="1394" y="1329"/>
                      <a:pt x="1471" y="1384"/>
                    </a:cubicBezTo>
                    <a:cubicBezTo>
                      <a:pt x="1483" y="1392"/>
                      <a:pt x="1495" y="1401"/>
                      <a:pt x="1508" y="1411"/>
                    </a:cubicBezTo>
                    <a:cubicBezTo>
                      <a:pt x="1591" y="1471"/>
                      <a:pt x="1704" y="1553"/>
                      <a:pt x="1788" y="1583"/>
                    </a:cubicBezTo>
                    <a:cubicBezTo>
                      <a:pt x="1829" y="1598"/>
                      <a:pt x="1886" y="1604"/>
                      <a:pt x="1946" y="1611"/>
                    </a:cubicBezTo>
                    <a:cubicBezTo>
                      <a:pt x="2060" y="1625"/>
                      <a:pt x="2178" y="1638"/>
                      <a:pt x="2199" y="1710"/>
                    </a:cubicBezTo>
                    <a:cubicBezTo>
                      <a:pt x="2232" y="1818"/>
                      <a:pt x="2207" y="1965"/>
                      <a:pt x="2096" y="2036"/>
                    </a:cubicBezTo>
                    <a:cubicBezTo>
                      <a:pt x="2015" y="2087"/>
                      <a:pt x="1872" y="2149"/>
                      <a:pt x="1757" y="2149"/>
                    </a:cubicBezTo>
                    <a:close/>
                    <a:moveTo>
                      <a:pt x="518" y="13"/>
                    </a:moveTo>
                    <a:cubicBezTo>
                      <a:pt x="488" y="13"/>
                      <a:pt x="455" y="16"/>
                      <a:pt x="421" y="20"/>
                    </a:cubicBezTo>
                    <a:cubicBezTo>
                      <a:pt x="253" y="43"/>
                      <a:pt x="98" y="111"/>
                      <a:pt x="44" y="186"/>
                    </a:cubicBezTo>
                    <a:cubicBezTo>
                      <a:pt x="4" y="241"/>
                      <a:pt x="27" y="484"/>
                      <a:pt x="104" y="836"/>
                    </a:cubicBezTo>
                    <a:cubicBezTo>
                      <a:pt x="183" y="1196"/>
                      <a:pt x="307" y="1606"/>
                      <a:pt x="371" y="1643"/>
                    </a:cubicBezTo>
                    <a:cubicBezTo>
                      <a:pt x="383" y="1650"/>
                      <a:pt x="401" y="1663"/>
                      <a:pt x="424" y="1679"/>
                    </a:cubicBezTo>
                    <a:cubicBezTo>
                      <a:pt x="505" y="1738"/>
                      <a:pt x="655" y="1847"/>
                      <a:pt x="839" y="1886"/>
                    </a:cubicBezTo>
                    <a:cubicBezTo>
                      <a:pt x="929" y="1905"/>
                      <a:pt x="1021" y="1923"/>
                      <a:pt x="1102" y="1939"/>
                    </a:cubicBezTo>
                    <a:cubicBezTo>
                      <a:pt x="1229" y="1965"/>
                      <a:pt x="1329" y="1985"/>
                      <a:pt x="1351" y="1992"/>
                    </a:cubicBezTo>
                    <a:cubicBezTo>
                      <a:pt x="1446" y="2025"/>
                      <a:pt x="1545" y="2068"/>
                      <a:pt x="1663" y="2126"/>
                    </a:cubicBezTo>
                    <a:cubicBezTo>
                      <a:pt x="1780" y="2183"/>
                      <a:pt x="1989" y="2099"/>
                      <a:pt x="2094" y="2032"/>
                    </a:cubicBezTo>
                    <a:cubicBezTo>
                      <a:pt x="2203" y="1962"/>
                      <a:pt x="2227" y="1818"/>
                      <a:pt x="2195" y="1711"/>
                    </a:cubicBezTo>
                    <a:cubicBezTo>
                      <a:pt x="2174" y="1642"/>
                      <a:pt x="2058" y="1628"/>
                      <a:pt x="1946" y="1616"/>
                    </a:cubicBezTo>
                    <a:cubicBezTo>
                      <a:pt x="1885" y="1609"/>
                      <a:pt x="1828" y="1602"/>
                      <a:pt x="1787" y="1587"/>
                    </a:cubicBezTo>
                    <a:cubicBezTo>
                      <a:pt x="1702" y="1556"/>
                      <a:pt x="1588" y="1474"/>
                      <a:pt x="1506" y="1414"/>
                    </a:cubicBezTo>
                    <a:cubicBezTo>
                      <a:pt x="1493" y="1405"/>
                      <a:pt x="1480" y="1396"/>
                      <a:pt x="1469" y="1388"/>
                    </a:cubicBezTo>
                    <a:cubicBezTo>
                      <a:pt x="1385" y="1328"/>
                      <a:pt x="1418" y="1193"/>
                      <a:pt x="1446" y="1141"/>
                    </a:cubicBezTo>
                    <a:cubicBezTo>
                      <a:pt x="1462" y="1112"/>
                      <a:pt x="1513" y="1108"/>
                      <a:pt x="1572" y="1104"/>
                    </a:cubicBezTo>
                    <a:cubicBezTo>
                      <a:pt x="1622" y="1100"/>
                      <a:pt x="1679" y="1096"/>
                      <a:pt x="1716" y="1074"/>
                    </a:cubicBezTo>
                    <a:cubicBezTo>
                      <a:pt x="1794" y="1028"/>
                      <a:pt x="1810" y="851"/>
                      <a:pt x="1793" y="815"/>
                    </a:cubicBezTo>
                    <a:cubicBezTo>
                      <a:pt x="1777" y="781"/>
                      <a:pt x="1706" y="683"/>
                      <a:pt x="1584" y="679"/>
                    </a:cubicBezTo>
                    <a:cubicBezTo>
                      <a:pt x="1583" y="679"/>
                      <a:pt x="1582" y="679"/>
                      <a:pt x="1581" y="679"/>
                    </a:cubicBezTo>
                    <a:cubicBezTo>
                      <a:pt x="1516" y="679"/>
                      <a:pt x="1452" y="737"/>
                      <a:pt x="1400" y="784"/>
                    </a:cubicBezTo>
                    <a:cubicBezTo>
                      <a:pt x="1394" y="789"/>
                      <a:pt x="1394" y="789"/>
                      <a:pt x="1394" y="789"/>
                    </a:cubicBezTo>
                    <a:cubicBezTo>
                      <a:pt x="1371" y="810"/>
                      <a:pt x="1337" y="819"/>
                      <a:pt x="1296" y="815"/>
                    </a:cubicBezTo>
                    <a:cubicBezTo>
                      <a:pt x="1239" y="810"/>
                      <a:pt x="1183" y="780"/>
                      <a:pt x="1150" y="737"/>
                    </a:cubicBezTo>
                    <a:cubicBezTo>
                      <a:pt x="1050" y="606"/>
                      <a:pt x="978" y="493"/>
                      <a:pt x="934" y="401"/>
                    </a:cubicBezTo>
                    <a:cubicBezTo>
                      <a:pt x="916" y="362"/>
                      <a:pt x="817" y="161"/>
                      <a:pt x="686" y="55"/>
                    </a:cubicBezTo>
                    <a:cubicBezTo>
                      <a:pt x="652" y="27"/>
                      <a:pt x="593" y="13"/>
                      <a:pt x="518" y="1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8" name="Google Shape;248;p7"/>
              <p:cNvSpPr/>
              <p:nvPr/>
            </p:nvSpPr>
            <p:spPr>
              <a:xfrm>
                <a:off x="7396163" y="3679826"/>
                <a:ext cx="630238" cy="492124"/>
              </a:xfrm>
              <a:custGeom>
                <a:avLst/>
                <a:gdLst/>
                <a:ahLst/>
                <a:cxnLst/>
                <a:rect l="l" t="t" r="r" b="b"/>
                <a:pathLst>
                  <a:path w="631" h="491" extrusionOk="0">
                    <a:moveTo>
                      <a:pt x="395" y="458"/>
                    </a:moveTo>
                    <a:cubicBezTo>
                      <a:pt x="376" y="458"/>
                      <a:pt x="357" y="453"/>
                      <a:pt x="339" y="443"/>
                    </a:cubicBezTo>
                    <a:cubicBezTo>
                      <a:pt x="256" y="396"/>
                      <a:pt x="73" y="283"/>
                      <a:pt x="35" y="233"/>
                    </a:cubicBezTo>
                    <a:cubicBezTo>
                      <a:pt x="9" y="198"/>
                      <a:pt x="0" y="103"/>
                      <a:pt x="28" y="45"/>
                    </a:cubicBezTo>
                    <a:cubicBezTo>
                      <a:pt x="40" y="18"/>
                      <a:pt x="60" y="3"/>
                      <a:pt x="83" y="2"/>
                    </a:cubicBezTo>
                    <a:cubicBezTo>
                      <a:pt x="136" y="0"/>
                      <a:pt x="198" y="40"/>
                      <a:pt x="252" y="75"/>
                    </a:cubicBezTo>
                    <a:cubicBezTo>
                      <a:pt x="282" y="94"/>
                      <a:pt x="311" y="113"/>
                      <a:pt x="334" y="121"/>
                    </a:cubicBezTo>
                    <a:cubicBezTo>
                      <a:pt x="400" y="146"/>
                      <a:pt x="506" y="152"/>
                      <a:pt x="570" y="155"/>
                    </a:cubicBezTo>
                    <a:cubicBezTo>
                      <a:pt x="580" y="156"/>
                      <a:pt x="580" y="156"/>
                      <a:pt x="580" y="156"/>
                    </a:cubicBezTo>
                    <a:cubicBezTo>
                      <a:pt x="596" y="157"/>
                      <a:pt x="607" y="166"/>
                      <a:pt x="614" y="182"/>
                    </a:cubicBezTo>
                    <a:cubicBezTo>
                      <a:pt x="631" y="224"/>
                      <a:pt x="615" y="307"/>
                      <a:pt x="582" y="345"/>
                    </a:cubicBezTo>
                    <a:cubicBezTo>
                      <a:pt x="549" y="383"/>
                      <a:pt x="473" y="458"/>
                      <a:pt x="395" y="458"/>
                    </a:cubicBezTo>
                    <a:close/>
                    <a:moveTo>
                      <a:pt x="87" y="6"/>
                    </a:moveTo>
                    <a:cubicBezTo>
                      <a:pt x="86" y="6"/>
                      <a:pt x="85" y="6"/>
                      <a:pt x="83" y="7"/>
                    </a:cubicBezTo>
                    <a:cubicBezTo>
                      <a:pt x="61" y="7"/>
                      <a:pt x="43" y="21"/>
                      <a:pt x="31" y="47"/>
                    </a:cubicBezTo>
                    <a:cubicBezTo>
                      <a:pt x="5" y="102"/>
                      <a:pt x="14" y="197"/>
                      <a:pt x="39" y="230"/>
                    </a:cubicBezTo>
                    <a:cubicBezTo>
                      <a:pt x="76" y="280"/>
                      <a:pt x="259" y="392"/>
                      <a:pt x="341" y="439"/>
                    </a:cubicBezTo>
                    <a:cubicBezTo>
                      <a:pt x="433" y="491"/>
                      <a:pt x="538" y="388"/>
                      <a:pt x="579" y="342"/>
                    </a:cubicBezTo>
                    <a:cubicBezTo>
                      <a:pt x="611" y="305"/>
                      <a:pt x="627" y="224"/>
                      <a:pt x="610" y="184"/>
                    </a:cubicBezTo>
                    <a:cubicBezTo>
                      <a:pt x="604" y="169"/>
                      <a:pt x="594" y="161"/>
                      <a:pt x="580" y="160"/>
                    </a:cubicBezTo>
                    <a:cubicBezTo>
                      <a:pt x="570" y="160"/>
                      <a:pt x="570" y="160"/>
                      <a:pt x="570" y="160"/>
                    </a:cubicBezTo>
                    <a:cubicBezTo>
                      <a:pt x="506" y="156"/>
                      <a:pt x="399" y="150"/>
                      <a:pt x="333" y="125"/>
                    </a:cubicBezTo>
                    <a:cubicBezTo>
                      <a:pt x="309" y="116"/>
                      <a:pt x="280" y="98"/>
                      <a:pt x="250" y="78"/>
                    </a:cubicBezTo>
                    <a:cubicBezTo>
                      <a:pt x="198" y="45"/>
                      <a:pt x="138" y="6"/>
                      <a:pt x="87" y="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49" name="Google Shape;249;p7"/>
              <p:cNvSpPr/>
              <p:nvPr/>
            </p:nvSpPr>
            <p:spPr>
              <a:xfrm>
                <a:off x="6188075" y="2254251"/>
                <a:ext cx="1154113" cy="1617665"/>
              </a:xfrm>
              <a:custGeom>
                <a:avLst/>
                <a:gdLst/>
                <a:ahLst/>
                <a:cxnLst/>
                <a:rect l="l" t="t" r="r" b="b"/>
                <a:pathLst>
                  <a:path w="1154" h="1615" extrusionOk="0">
                    <a:moveTo>
                      <a:pt x="838" y="1607"/>
                    </a:moveTo>
                    <a:cubicBezTo>
                      <a:pt x="799" y="1607"/>
                      <a:pt x="760" y="1598"/>
                      <a:pt x="722" y="1581"/>
                    </a:cubicBezTo>
                    <a:cubicBezTo>
                      <a:pt x="555" y="1501"/>
                      <a:pt x="192" y="1237"/>
                      <a:pt x="153" y="1155"/>
                    </a:cubicBezTo>
                    <a:cubicBezTo>
                      <a:pt x="116" y="1079"/>
                      <a:pt x="56" y="680"/>
                      <a:pt x="31" y="509"/>
                    </a:cubicBezTo>
                    <a:cubicBezTo>
                      <a:pt x="28" y="489"/>
                      <a:pt x="25" y="473"/>
                      <a:pt x="23" y="461"/>
                    </a:cubicBezTo>
                    <a:cubicBezTo>
                      <a:pt x="0" y="309"/>
                      <a:pt x="9" y="72"/>
                      <a:pt x="128" y="41"/>
                    </a:cubicBezTo>
                    <a:cubicBezTo>
                      <a:pt x="287" y="0"/>
                      <a:pt x="477" y="16"/>
                      <a:pt x="544" y="146"/>
                    </a:cubicBezTo>
                    <a:cubicBezTo>
                      <a:pt x="591" y="237"/>
                      <a:pt x="667" y="366"/>
                      <a:pt x="712" y="444"/>
                    </a:cubicBezTo>
                    <a:cubicBezTo>
                      <a:pt x="728" y="470"/>
                      <a:pt x="740" y="491"/>
                      <a:pt x="747" y="504"/>
                    </a:cubicBezTo>
                    <a:cubicBezTo>
                      <a:pt x="795" y="589"/>
                      <a:pt x="937" y="715"/>
                      <a:pt x="1020" y="757"/>
                    </a:cubicBezTo>
                    <a:cubicBezTo>
                      <a:pt x="1104" y="802"/>
                      <a:pt x="1154" y="983"/>
                      <a:pt x="1128" y="1081"/>
                    </a:cubicBezTo>
                    <a:cubicBezTo>
                      <a:pt x="1103" y="1172"/>
                      <a:pt x="1058" y="1341"/>
                      <a:pt x="1054" y="1446"/>
                    </a:cubicBezTo>
                    <a:cubicBezTo>
                      <a:pt x="1052" y="1492"/>
                      <a:pt x="1019" y="1540"/>
                      <a:pt x="967" y="1572"/>
                    </a:cubicBezTo>
                    <a:cubicBezTo>
                      <a:pt x="928" y="1595"/>
                      <a:pt x="883" y="1607"/>
                      <a:pt x="838" y="1607"/>
                    </a:cubicBezTo>
                    <a:close/>
                    <a:moveTo>
                      <a:pt x="129" y="43"/>
                    </a:moveTo>
                    <a:cubicBezTo>
                      <a:pt x="129" y="45"/>
                      <a:pt x="129" y="45"/>
                      <a:pt x="129" y="45"/>
                    </a:cubicBezTo>
                    <a:cubicBezTo>
                      <a:pt x="13" y="76"/>
                      <a:pt x="5" y="310"/>
                      <a:pt x="28" y="460"/>
                    </a:cubicBezTo>
                    <a:cubicBezTo>
                      <a:pt x="29" y="472"/>
                      <a:pt x="32" y="489"/>
                      <a:pt x="35" y="509"/>
                    </a:cubicBezTo>
                    <a:cubicBezTo>
                      <a:pt x="61" y="679"/>
                      <a:pt x="121" y="1078"/>
                      <a:pt x="157" y="1153"/>
                    </a:cubicBezTo>
                    <a:cubicBezTo>
                      <a:pt x="196" y="1235"/>
                      <a:pt x="557" y="1497"/>
                      <a:pt x="724" y="1577"/>
                    </a:cubicBezTo>
                    <a:cubicBezTo>
                      <a:pt x="803" y="1615"/>
                      <a:pt x="893" y="1611"/>
                      <a:pt x="965" y="1568"/>
                    </a:cubicBezTo>
                    <a:cubicBezTo>
                      <a:pt x="1016" y="1537"/>
                      <a:pt x="1048" y="1491"/>
                      <a:pt x="1050" y="1446"/>
                    </a:cubicBezTo>
                    <a:cubicBezTo>
                      <a:pt x="1053" y="1340"/>
                      <a:pt x="1099" y="1171"/>
                      <a:pt x="1124" y="1080"/>
                    </a:cubicBezTo>
                    <a:cubicBezTo>
                      <a:pt x="1150" y="983"/>
                      <a:pt x="1101" y="805"/>
                      <a:pt x="1018" y="761"/>
                    </a:cubicBezTo>
                    <a:cubicBezTo>
                      <a:pt x="935" y="718"/>
                      <a:pt x="792" y="592"/>
                      <a:pt x="744" y="506"/>
                    </a:cubicBezTo>
                    <a:cubicBezTo>
                      <a:pt x="737" y="493"/>
                      <a:pt x="724" y="472"/>
                      <a:pt x="709" y="446"/>
                    </a:cubicBezTo>
                    <a:cubicBezTo>
                      <a:pt x="663" y="368"/>
                      <a:pt x="587" y="239"/>
                      <a:pt x="541" y="147"/>
                    </a:cubicBezTo>
                    <a:cubicBezTo>
                      <a:pt x="475" y="20"/>
                      <a:pt x="287" y="4"/>
                      <a:pt x="129" y="45"/>
                    </a:cubicBezTo>
                    <a:lnTo>
                      <a:pt x="129" y="43"/>
                    </a:ln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0" name="Google Shape;250;p7"/>
              <p:cNvSpPr/>
              <p:nvPr/>
            </p:nvSpPr>
            <p:spPr>
              <a:xfrm>
                <a:off x="6350000" y="2447926"/>
                <a:ext cx="760414" cy="1200151"/>
              </a:xfrm>
              <a:custGeom>
                <a:avLst/>
                <a:gdLst/>
                <a:ahLst/>
                <a:cxnLst/>
                <a:rect l="l" t="t" r="r" b="b"/>
                <a:pathLst>
                  <a:path w="759" h="1199" extrusionOk="0">
                    <a:moveTo>
                      <a:pt x="589" y="1199"/>
                    </a:moveTo>
                    <a:cubicBezTo>
                      <a:pt x="522" y="1199"/>
                      <a:pt x="413" y="1109"/>
                      <a:pt x="324" y="1035"/>
                    </a:cubicBezTo>
                    <a:cubicBezTo>
                      <a:pt x="275" y="995"/>
                      <a:pt x="233" y="960"/>
                      <a:pt x="205" y="945"/>
                    </a:cubicBezTo>
                    <a:cubicBezTo>
                      <a:pt x="117" y="897"/>
                      <a:pt x="38" y="709"/>
                      <a:pt x="30" y="585"/>
                    </a:cubicBezTo>
                    <a:cubicBezTo>
                      <a:pt x="29" y="568"/>
                      <a:pt x="29" y="568"/>
                      <a:pt x="29" y="568"/>
                    </a:cubicBezTo>
                    <a:cubicBezTo>
                      <a:pt x="20" y="424"/>
                      <a:pt x="0" y="87"/>
                      <a:pt x="57" y="33"/>
                    </a:cubicBezTo>
                    <a:cubicBezTo>
                      <a:pt x="81" y="11"/>
                      <a:pt x="120" y="0"/>
                      <a:pt x="164" y="5"/>
                    </a:cubicBezTo>
                    <a:cubicBezTo>
                      <a:pt x="228" y="12"/>
                      <a:pt x="290" y="48"/>
                      <a:pt x="326" y="100"/>
                    </a:cubicBezTo>
                    <a:cubicBezTo>
                      <a:pt x="353" y="140"/>
                      <a:pt x="375" y="197"/>
                      <a:pt x="397" y="257"/>
                    </a:cubicBezTo>
                    <a:cubicBezTo>
                      <a:pt x="428" y="339"/>
                      <a:pt x="460" y="425"/>
                      <a:pt x="510" y="461"/>
                    </a:cubicBezTo>
                    <a:cubicBezTo>
                      <a:pt x="523" y="471"/>
                      <a:pt x="538" y="481"/>
                      <a:pt x="554" y="492"/>
                    </a:cubicBezTo>
                    <a:cubicBezTo>
                      <a:pt x="640" y="550"/>
                      <a:pt x="759" y="630"/>
                      <a:pt x="743" y="762"/>
                    </a:cubicBezTo>
                    <a:cubicBezTo>
                      <a:pt x="742" y="772"/>
                      <a:pt x="741" y="783"/>
                      <a:pt x="739" y="794"/>
                    </a:cubicBezTo>
                    <a:cubicBezTo>
                      <a:pt x="721" y="950"/>
                      <a:pt x="696" y="1164"/>
                      <a:pt x="609" y="1196"/>
                    </a:cubicBezTo>
                    <a:cubicBezTo>
                      <a:pt x="603" y="1198"/>
                      <a:pt x="596" y="1199"/>
                      <a:pt x="589" y="1199"/>
                    </a:cubicBezTo>
                    <a:close/>
                    <a:moveTo>
                      <a:pt x="143" y="8"/>
                    </a:moveTo>
                    <a:cubicBezTo>
                      <a:pt x="109" y="8"/>
                      <a:pt x="79" y="18"/>
                      <a:pt x="60" y="36"/>
                    </a:cubicBezTo>
                    <a:cubicBezTo>
                      <a:pt x="4" y="89"/>
                      <a:pt x="25" y="436"/>
                      <a:pt x="33" y="567"/>
                    </a:cubicBezTo>
                    <a:cubicBezTo>
                      <a:pt x="34" y="585"/>
                      <a:pt x="34" y="585"/>
                      <a:pt x="34" y="585"/>
                    </a:cubicBezTo>
                    <a:cubicBezTo>
                      <a:pt x="42" y="708"/>
                      <a:pt x="120" y="894"/>
                      <a:pt x="207" y="941"/>
                    </a:cubicBezTo>
                    <a:cubicBezTo>
                      <a:pt x="236" y="957"/>
                      <a:pt x="278" y="992"/>
                      <a:pt x="327" y="1032"/>
                    </a:cubicBezTo>
                    <a:cubicBezTo>
                      <a:pt x="415" y="1105"/>
                      <a:pt x="523" y="1195"/>
                      <a:pt x="589" y="1195"/>
                    </a:cubicBezTo>
                    <a:cubicBezTo>
                      <a:pt x="595" y="1195"/>
                      <a:pt x="602" y="1194"/>
                      <a:pt x="608" y="1192"/>
                    </a:cubicBezTo>
                    <a:cubicBezTo>
                      <a:pt x="693" y="1161"/>
                      <a:pt x="717" y="949"/>
                      <a:pt x="735" y="793"/>
                    </a:cubicBezTo>
                    <a:cubicBezTo>
                      <a:pt x="737" y="782"/>
                      <a:pt x="738" y="772"/>
                      <a:pt x="739" y="762"/>
                    </a:cubicBezTo>
                    <a:cubicBezTo>
                      <a:pt x="755" y="632"/>
                      <a:pt x="637" y="553"/>
                      <a:pt x="552" y="495"/>
                    </a:cubicBezTo>
                    <a:cubicBezTo>
                      <a:pt x="536" y="485"/>
                      <a:pt x="520" y="474"/>
                      <a:pt x="507" y="465"/>
                    </a:cubicBezTo>
                    <a:cubicBezTo>
                      <a:pt x="457" y="427"/>
                      <a:pt x="425" y="341"/>
                      <a:pt x="393" y="258"/>
                    </a:cubicBezTo>
                    <a:cubicBezTo>
                      <a:pt x="371" y="198"/>
                      <a:pt x="350" y="142"/>
                      <a:pt x="322" y="102"/>
                    </a:cubicBezTo>
                    <a:cubicBezTo>
                      <a:pt x="287" y="52"/>
                      <a:pt x="226" y="16"/>
                      <a:pt x="163" y="9"/>
                    </a:cubicBezTo>
                    <a:cubicBezTo>
                      <a:pt x="157" y="8"/>
                      <a:pt x="150" y="8"/>
                      <a:pt x="143" y="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1" name="Google Shape;251;p7"/>
              <p:cNvSpPr/>
              <p:nvPr/>
            </p:nvSpPr>
            <p:spPr>
              <a:xfrm>
                <a:off x="6461125" y="2625726"/>
                <a:ext cx="290513" cy="466725"/>
              </a:xfrm>
              <a:custGeom>
                <a:avLst/>
                <a:gdLst/>
                <a:ahLst/>
                <a:cxnLst/>
                <a:rect l="l" t="t" r="r" b="b"/>
                <a:pathLst>
                  <a:path w="291" h="465" extrusionOk="0">
                    <a:moveTo>
                      <a:pt x="128" y="464"/>
                    </a:moveTo>
                    <a:cubicBezTo>
                      <a:pt x="99" y="464"/>
                      <a:pt x="73" y="455"/>
                      <a:pt x="52" y="437"/>
                    </a:cubicBezTo>
                    <a:cubicBezTo>
                      <a:pt x="18" y="408"/>
                      <a:pt x="0" y="358"/>
                      <a:pt x="1" y="302"/>
                    </a:cubicBezTo>
                    <a:cubicBezTo>
                      <a:pt x="2" y="273"/>
                      <a:pt x="13" y="22"/>
                      <a:pt x="67" y="10"/>
                    </a:cubicBezTo>
                    <a:cubicBezTo>
                      <a:pt x="110" y="0"/>
                      <a:pt x="192" y="41"/>
                      <a:pt x="216" y="125"/>
                    </a:cubicBezTo>
                    <a:cubicBezTo>
                      <a:pt x="225" y="155"/>
                      <a:pt x="230" y="184"/>
                      <a:pt x="235" y="212"/>
                    </a:cubicBezTo>
                    <a:cubicBezTo>
                      <a:pt x="244" y="260"/>
                      <a:pt x="253" y="306"/>
                      <a:pt x="276" y="343"/>
                    </a:cubicBezTo>
                    <a:cubicBezTo>
                      <a:pt x="288" y="363"/>
                      <a:pt x="291" y="381"/>
                      <a:pt x="284" y="397"/>
                    </a:cubicBezTo>
                    <a:cubicBezTo>
                      <a:pt x="272" y="425"/>
                      <a:pt x="229" y="447"/>
                      <a:pt x="158" y="461"/>
                    </a:cubicBezTo>
                    <a:cubicBezTo>
                      <a:pt x="148" y="463"/>
                      <a:pt x="138" y="464"/>
                      <a:pt x="128" y="464"/>
                    </a:cubicBezTo>
                    <a:close/>
                    <a:moveTo>
                      <a:pt x="81" y="12"/>
                    </a:moveTo>
                    <a:cubicBezTo>
                      <a:pt x="76" y="12"/>
                      <a:pt x="72" y="13"/>
                      <a:pt x="67" y="14"/>
                    </a:cubicBezTo>
                    <a:cubicBezTo>
                      <a:pt x="26" y="23"/>
                      <a:pt x="9" y="206"/>
                      <a:pt x="6" y="302"/>
                    </a:cubicBezTo>
                    <a:cubicBezTo>
                      <a:pt x="4" y="356"/>
                      <a:pt x="22" y="406"/>
                      <a:pt x="55" y="433"/>
                    </a:cubicBezTo>
                    <a:cubicBezTo>
                      <a:pt x="82" y="457"/>
                      <a:pt x="117" y="465"/>
                      <a:pt x="157" y="457"/>
                    </a:cubicBezTo>
                    <a:cubicBezTo>
                      <a:pt x="227" y="443"/>
                      <a:pt x="269" y="422"/>
                      <a:pt x="280" y="396"/>
                    </a:cubicBezTo>
                    <a:cubicBezTo>
                      <a:pt x="287" y="381"/>
                      <a:pt x="284" y="364"/>
                      <a:pt x="272" y="346"/>
                    </a:cubicBezTo>
                    <a:cubicBezTo>
                      <a:pt x="249" y="308"/>
                      <a:pt x="240" y="261"/>
                      <a:pt x="231" y="212"/>
                    </a:cubicBezTo>
                    <a:cubicBezTo>
                      <a:pt x="226" y="185"/>
                      <a:pt x="221" y="156"/>
                      <a:pt x="212" y="126"/>
                    </a:cubicBezTo>
                    <a:cubicBezTo>
                      <a:pt x="191" y="52"/>
                      <a:pt x="124" y="12"/>
                      <a:pt x="8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52" name="Google Shape;252;p7"/>
              <p:cNvSpPr/>
              <p:nvPr/>
            </p:nvSpPr>
            <p:spPr>
              <a:xfrm>
                <a:off x="7612063" y="3835401"/>
                <a:ext cx="300038" cy="193675"/>
              </a:xfrm>
              <a:custGeom>
                <a:avLst/>
                <a:gdLst/>
                <a:ahLst/>
                <a:cxnLst/>
                <a:rect l="l" t="t" r="r" b="b"/>
                <a:pathLst>
                  <a:path w="299" h="192" extrusionOk="0">
                    <a:moveTo>
                      <a:pt x="202" y="185"/>
                    </a:moveTo>
                    <a:cubicBezTo>
                      <a:pt x="178" y="185"/>
                      <a:pt x="156" y="174"/>
                      <a:pt x="135" y="164"/>
                    </a:cubicBezTo>
                    <a:cubicBezTo>
                      <a:pt x="132" y="162"/>
                      <a:pt x="132" y="162"/>
                      <a:pt x="132" y="162"/>
                    </a:cubicBezTo>
                    <a:cubicBezTo>
                      <a:pt x="103" y="147"/>
                      <a:pt x="42" y="117"/>
                      <a:pt x="21" y="96"/>
                    </a:cubicBezTo>
                    <a:cubicBezTo>
                      <a:pt x="1" y="76"/>
                      <a:pt x="0" y="52"/>
                      <a:pt x="18" y="24"/>
                    </a:cubicBezTo>
                    <a:cubicBezTo>
                      <a:pt x="35" y="0"/>
                      <a:pt x="80" y="24"/>
                      <a:pt x="120" y="46"/>
                    </a:cubicBezTo>
                    <a:cubicBezTo>
                      <a:pt x="124" y="48"/>
                      <a:pt x="124" y="48"/>
                      <a:pt x="124" y="48"/>
                    </a:cubicBezTo>
                    <a:cubicBezTo>
                      <a:pt x="128" y="50"/>
                      <a:pt x="133" y="52"/>
                      <a:pt x="137" y="54"/>
                    </a:cubicBezTo>
                    <a:cubicBezTo>
                      <a:pt x="169" y="72"/>
                      <a:pt x="192" y="84"/>
                      <a:pt x="213" y="84"/>
                    </a:cubicBezTo>
                    <a:cubicBezTo>
                      <a:pt x="217" y="84"/>
                      <a:pt x="222" y="84"/>
                      <a:pt x="227" y="84"/>
                    </a:cubicBezTo>
                    <a:cubicBezTo>
                      <a:pt x="249" y="82"/>
                      <a:pt x="273" y="81"/>
                      <a:pt x="291" y="101"/>
                    </a:cubicBezTo>
                    <a:cubicBezTo>
                      <a:pt x="297" y="107"/>
                      <a:pt x="299" y="115"/>
                      <a:pt x="298" y="122"/>
                    </a:cubicBezTo>
                    <a:cubicBezTo>
                      <a:pt x="295" y="139"/>
                      <a:pt x="275" y="156"/>
                      <a:pt x="240" y="175"/>
                    </a:cubicBezTo>
                    <a:cubicBezTo>
                      <a:pt x="227" y="182"/>
                      <a:pt x="214" y="185"/>
                      <a:pt x="202" y="185"/>
                    </a:cubicBezTo>
                    <a:close/>
                    <a:moveTo>
                      <a:pt x="40" y="18"/>
                    </a:moveTo>
                    <a:cubicBezTo>
                      <a:pt x="32" y="18"/>
                      <a:pt x="26" y="21"/>
                      <a:pt x="22" y="27"/>
                    </a:cubicBezTo>
                    <a:cubicBezTo>
                      <a:pt x="4" y="52"/>
                      <a:pt x="5" y="74"/>
                      <a:pt x="24" y="93"/>
                    </a:cubicBezTo>
                    <a:cubicBezTo>
                      <a:pt x="45" y="114"/>
                      <a:pt x="105" y="144"/>
                      <a:pt x="134" y="158"/>
                    </a:cubicBezTo>
                    <a:cubicBezTo>
                      <a:pt x="137" y="160"/>
                      <a:pt x="137" y="160"/>
                      <a:pt x="137" y="160"/>
                    </a:cubicBezTo>
                    <a:cubicBezTo>
                      <a:pt x="168" y="175"/>
                      <a:pt x="201" y="192"/>
                      <a:pt x="238" y="172"/>
                    </a:cubicBezTo>
                    <a:cubicBezTo>
                      <a:pt x="272" y="154"/>
                      <a:pt x="291" y="136"/>
                      <a:pt x="293" y="122"/>
                    </a:cubicBezTo>
                    <a:cubicBezTo>
                      <a:pt x="295" y="115"/>
                      <a:pt x="293" y="109"/>
                      <a:pt x="288" y="104"/>
                    </a:cubicBezTo>
                    <a:cubicBezTo>
                      <a:pt x="271" y="85"/>
                      <a:pt x="248" y="87"/>
                      <a:pt x="227" y="88"/>
                    </a:cubicBezTo>
                    <a:cubicBezTo>
                      <a:pt x="222" y="88"/>
                      <a:pt x="217" y="88"/>
                      <a:pt x="213" y="88"/>
                    </a:cubicBezTo>
                    <a:cubicBezTo>
                      <a:pt x="191" y="88"/>
                      <a:pt x="167" y="76"/>
                      <a:pt x="135" y="58"/>
                    </a:cubicBezTo>
                    <a:cubicBezTo>
                      <a:pt x="131" y="56"/>
                      <a:pt x="126" y="54"/>
                      <a:pt x="122" y="51"/>
                    </a:cubicBezTo>
                    <a:cubicBezTo>
                      <a:pt x="118" y="49"/>
                      <a:pt x="118" y="49"/>
                      <a:pt x="118" y="49"/>
                    </a:cubicBezTo>
                    <a:cubicBezTo>
                      <a:pt x="92" y="35"/>
                      <a:pt x="60" y="18"/>
                      <a:pt x="40" y="1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253" name="Google Shape;253;p7"/>
          <p:cNvGrpSpPr/>
          <p:nvPr/>
        </p:nvGrpSpPr>
        <p:grpSpPr>
          <a:xfrm>
            <a:off x="-217149" y="-259918"/>
            <a:ext cx="9895200" cy="6352966"/>
            <a:chOff x="-217149" y="-259918"/>
            <a:chExt cx="9895200" cy="6352966"/>
          </a:xfrm>
        </p:grpSpPr>
        <p:pic>
          <p:nvPicPr>
            <p:cNvPr id="254" name="Google Shape;254;p7"/>
            <p:cNvPicPr preferRelativeResize="0"/>
            <p:nvPr/>
          </p:nvPicPr>
          <p:blipFill>
            <a:blip r:embed="rId2">
              <a:alphaModFix/>
            </a:blip>
            <a:stretch>
              <a:fillRect/>
            </a:stretch>
          </p:blipFill>
          <p:spPr>
            <a:xfrm rot="2969981">
              <a:off x="630473" y="4520875"/>
              <a:ext cx="1701501" cy="1121900"/>
            </a:xfrm>
            <a:prstGeom prst="rect">
              <a:avLst/>
            </a:prstGeom>
            <a:noFill/>
            <a:ln>
              <a:noFill/>
            </a:ln>
          </p:spPr>
        </p:pic>
        <p:pic>
          <p:nvPicPr>
            <p:cNvPr id="255" name="Google Shape;255;p7"/>
            <p:cNvPicPr preferRelativeResize="0"/>
            <p:nvPr/>
          </p:nvPicPr>
          <p:blipFill>
            <a:blip r:embed="rId3">
              <a:alphaModFix/>
            </a:blip>
            <a:stretch>
              <a:fillRect/>
            </a:stretch>
          </p:blipFill>
          <p:spPr>
            <a:xfrm rot="5530100">
              <a:off x="-88768" y="3878800"/>
              <a:ext cx="409962" cy="651679"/>
            </a:xfrm>
            <a:prstGeom prst="rect">
              <a:avLst/>
            </a:prstGeom>
            <a:noFill/>
            <a:ln>
              <a:noFill/>
            </a:ln>
          </p:spPr>
        </p:pic>
        <p:pic>
          <p:nvPicPr>
            <p:cNvPr id="256" name="Google Shape;256;p7"/>
            <p:cNvPicPr preferRelativeResize="0"/>
            <p:nvPr/>
          </p:nvPicPr>
          <p:blipFill>
            <a:blip r:embed="rId4">
              <a:alphaModFix/>
            </a:blip>
            <a:stretch>
              <a:fillRect/>
            </a:stretch>
          </p:blipFill>
          <p:spPr>
            <a:xfrm rot="-2356544">
              <a:off x="8575828" y="-101850"/>
              <a:ext cx="870974" cy="1041374"/>
            </a:xfrm>
            <a:prstGeom prst="rect">
              <a:avLst/>
            </a:prstGeom>
            <a:noFill/>
            <a:ln>
              <a:noFill/>
            </a:ln>
          </p:spPr>
        </p:pic>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257"/>
        <p:cNvGrpSpPr/>
        <p:nvPr/>
      </p:nvGrpSpPr>
      <p:grpSpPr>
        <a:xfrm>
          <a:off x="0" y="0"/>
          <a:ext cx="0" cy="0"/>
          <a:chOff x="0" y="0"/>
          <a:chExt cx="0" cy="0"/>
        </a:xfrm>
      </p:grpSpPr>
      <p:sp>
        <p:nvSpPr>
          <p:cNvPr id="258" name="Google Shape;258;p8"/>
          <p:cNvSpPr txBox="1">
            <a:spLocks noGrp="1"/>
          </p:cNvSpPr>
          <p:nvPr>
            <p:ph type="title"/>
          </p:nvPr>
        </p:nvSpPr>
        <p:spPr>
          <a:xfrm>
            <a:off x="3916750" y="539500"/>
            <a:ext cx="4514100" cy="1308000"/>
          </a:xfrm>
          <a:prstGeom prst="rect">
            <a:avLst/>
          </a:prstGeom>
        </p:spPr>
        <p:txBody>
          <a:bodyPr spcFirstLastPara="1" wrap="square" lIns="91425" tIns="91425" rIns="91425" bIns="91425" anchor="ctr" anchorCtr="0">
            <a:noAutofit/>
          </a:bodyPr>
          <a:lstStyle>
            <a:lvl1pPr lvl="0">
              <a:lnSpc>
                <a:spcPct val="80000"/>
              </a:lnSpc>
              <a:spcBef>
                <a:spcPts val="0"/>
              </a:spcBef>
              <a:spcAft>
                <a:spcPts val="0"/>
              </a:spcAft>
              <a:buSzPts val="4000"/>
              <a:buNone/>
              <a:defRPr sz="4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grpSp>
        <p:nvGrpSpPr>
          <p:cNvPr id="259" name="Google Shape;259;p8"/>
          <p:cNvGrpSpPr/>
          <p:nvPr/>
        </p:nvGrpSpPr>
        <p:grpSpPr>
          <a:xfrm>
            <a:off x="-2725375" y="2697503"/>
            <a:ext cx="9449768" cy="4560356"/>
            <a:chOff x="0" y="2771776"/>
            <a:chExt cx="5156200" cy="3062286"/>
          </a:xfrm>
        </p:grpSpPr>
        <p:sp>
          <p:nvSpPr>
            <p:cNvPr id="260" name="Google Shape;260;p8"/>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1" name="Google Shape;261;p8"/>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2" name="Google Shape;262;p8"/>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3" name="Google Shape;263;p8"/>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4" name="Google Shape;264;p8"/>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5" name="Google Shape;265;p8"/>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6" name="Google Shape;266;p8"/>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7" name="Google Shape;267;p8"/>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8" name="Google Shape;268;p8"/>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69" name="Google Shape;269;p8"/>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0" name="Google Shape;270;p8"/>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1" name="Google Shape;271;p8"/>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2" name="Google Shape;272;p8"/>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3" name="Google Shape;273;p8"/>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4" name="Google Shape;274;p8"/>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5" name="Google Shape;275;p8"/>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6" name="Google Shape;276;p8"/>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7" name="Google Shape;277;p8"/>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8" name="Google Shape;278;p8"/>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79" name="Google Shape;279;p8"/>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0" name="Google Shape;280;p8"/>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1" name="Google Shape;281;p8"/>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2" name="Google Shape;282;p8"/>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3" name="Google Shape;283;p8"/>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4" name="Google Shape;284;p8"/>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5" name="Google Shape;285;p8"/>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6" name="Google Shape;286;p8"/>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7" name="Google Shape;287;p8"/>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8" name="Google Shape;288;p8"/>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89" name="Google Shape;289;p8"/>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0" name="Google Shape;290;p8"/>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1" name="Google Shape;291;p8"/>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2" name="Google Shape;292;p8"/>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3" name="Google Shape;293;p8"/>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4" name="Google Shape;294;p8"/>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5" name="Google Shape;295;p8"/>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6" name="Google Shape;296;p8"/>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7" name="Google Shape;297;p8"/>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8" name="Google Shape;298;p8"/>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299" name="Google Shape;299;p8"/>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0" name="Google Shape;300;p8"/>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1" name="Google Shape;301;p8"/>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02" name="Google Shape;302;p8"/>
          <p:cNvGrpSpPr/>
          <p:nvPr/>
        </p:nvGrpSpPr>
        <p:grpSpPr>
          <a:xfrm>
            <a:off x="-1106665" y="-1065113"/>
            <a:ext cx="11382067" cy="7454913"/>
            <a:chOff x="-1106665" y="-1065113"/>
            <a:chExt cx="11382067" cy="7454913"/>
          </a:xfrm>
        </p:grpSpPr>
        <p:sp>
          <p:nvSpPr>
            <p:cNvPr id="303" name="Google Shape;303;p8"/>
            <p:cNvSpPr/>
            <p:nvPr/>
          </p:nvSpPr>
          <p:spPr>
            <a:xfrm rot="1320967" flipH="1">
              <a:off x="1579762" y="-266020"/>
              <a:ext cx="1189056" cy="1093803"/>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4" name="Google Shape;304;p8"/>
            <p:cNvSpPr/>
            <p:nvPr/>
          </p:nvSpPr>
          <p:spPr>
            <a:xfrm rot="1320964" flipH="1">
              <a:off x="1810210" y="-134162"/>
              <a:ext cx="744549" cy="704861"/>
            </a:xfrm>
            <a:custGeom>
              <a:avLst/>
              <a:gdLst/>
              <a:ahLst/>
              <a:cxnLst/>
              <a:rect l="l" t="t" r="r" b="b"/>
              <a:pathLst>
                <a:path w="744" h="705" extrusionOk="0">
                  <a:moveTo>
                    <a:pt x="140" y="688"/>
                  </a:moveTo>
                  <a:cubicBezTo>
                    <a:pt x="96" y="688"/>
                    <a:pt x="57" y="671"/>
                    <a:pt x="34" y="644"/>
                  </a:cubicBezTo>
                  <a:cubicBezTo>
                    <a:pt x="0" y="604"/>
                    <a:pt x="35" y="515"/>
                    <a:pt x="62" y="450"/>
                  </a:cubicBezTo>
                  <a:cubicBezTo>
                    <a:pt x="69" y="431"/>
                    <a:pt x="76" y="415"/>
                    <a:pt x="80" y="402"/>
                  </a:cubicBezTo>
                  <a:cubicBezTo>
                    <a:pt x="109" y="309"/>
                    <a:pt x="86" y="229"/>
                    <a:pt x="67" y="164"/>
                  </a:cubicBezTo>
                  <a:cubicBezTo>
                    <a:pt x="62" y="148"/>
                    <a:pt x="58" y="133"/>
                    <a:pt x="55" y="119"/>
                  </a:cubicBezTo>
                  <a:cubicBezTo>
                    <a:pt x="48" y="88"/>
                    <a:pt x="60" y="53"/>
                    <a:pt x="87" y="30"/>
                  </a:cubicBezTo>
                  <a:cubicBezTo>
                    <a:pt x="114" y="6"/>
                    <a:pt x="149" y="0"/>
                    <a:pt x="183" y="13"/>
                  </a:cubicBezTo>
                  <a:cubicBezTo>
                    <a:pt x="207" y="21"/>
                    <a:pt x="236" y="39"/>
                    <a:pt x="267" y="58"/>
                  </a:cubicBezTo>
                  <a:cubicBezTo>
                    <a:pt x="338" y="100"/>
                    <a:pt x="426" y="153"/>
                    <a:pt x="498" y="138"/>
                  </a:cubicBezTo>
                  <a:cubicBezTo>
                    <a:pt x="596" y="118"/>
                    <a:pt x="691" y="142"/>
                    <a:pt x="730" y="196"/>
                  </a:cubicBezTo>
                  <a:cubicBezTo>
                    <a:pt x="741" y="211"/>
                    <a:pt x="744" y="228"/>
                    <a:pt x="740" y="246"/>
                  </a:cubicBezTo>
                  <a:cubicBezTo>
                    <a:pt x="731" y="286"/>
                    <a:pt x="685" y="331"/>
                    <a:pt x="607" y="375"/>
                  </a:cubicBezTo>
                  <a:cubicBezTo>
                    <a:pt x="519" y="425"/>
                    <a:pt x="415" y="515"/>
                    <a:pt x="331" y="588"/>
                  </a:cubicBezTo>
                  <a:cubicBezTo>
                    <a:pt x="312" y="604"/>
                    <a:pt x="294" y="619"/>
                    <a:pt x="277" y="634"/>
                  </a:cubicBezTo>
                  <a:cubicBezTo>
                    <a:pt x="232" y="672"/>
                    <a:pt x="183" y="688"/>
                    <a:pt x="140" y="688"/>
                  </a:cubicBezTo>
                  <a:close/>
                  <a:moveTo>
                    <a:pt x="148" y="10"/>
                  </a:moveTo>
                  <a:cubicBezTo>
                    <a:pt x="127" y="10"/>
                    <a:pt x="106" y="18"/>
                    <a:pt x="89" y="33"/>
                  </a:cubicBezTo>
                  <a:cubicBezTo>
                    <a:pt x="64" y="55"/>
                    <a:pt x="52" y="89"/>
                    <a:pt x="59" y="118"/>
                  </a:cubicBezTo>
                  <a:cubicBezTo>
                    <a:pt x="62" y="132"/>
                    <a:pt x="66" y="147"/>
                    <a:pt x="71" y="163"/>
                  </a:cubicBezTo>
                  <a:cubicBezTo>
                    <a:pt x="90" y="228"/>
                    <a:pt x="113" y="309"/>
                    <a:pt x="84" y="403"/>
                  </a:cubicBezTo>
                  <a:cubicBezTo>
                    <a:pt x="80" y="416"/>
                    <a:pt x="73" y="433"/>
                    <a:pt x="66" y="452"/>
                  </a:cubicBezTo>
                  <a:cubicBezTo>
                    <a:pt x="40" y="516"/>
                    <a:pt x="4" y="603"/>
                    <a:pt x="37" y="641"/>
                  </a:cubicBezTo>
                  <a:cubicBezTo>
                    <a:pt x="82" y="694"/>
                    <a:pt x="186" y="705"/>
                    <a:pt x="275" y="630"/>
                  </a:cubicBezTo>
                  <a:cubicBezTo>
                    <a:pt x="291" y="616"/>
                    <a:pt x="309" y="601"/>
                    <a:pt x="328" y="584"/>
                  </a:cubicBezTo>
                  <a:cubicBezTo>
                    <a:pt x="412" y="512"/>
                    <a:pt x="517" y="422"/>
                    <a:pt x="605" y="372"/>
                  </a:cubicBezTo>
                  <a:cubicBezTo>
                    <a:pt x="682" y="328"/>
                    <a:pt x="727" y="284"/>
                    <a:pt x="736" y="245"/>
                  </a:cubicBezTo>
                  <a:cubicBezTo>
                    <a:pt x="740" y="229"/>
                    <a:pt x="736" y="213"/>
                    <a:pt x="726" y="199"/>
                  </a:cubicBezTo>
                  <a:cubicBezTo>
                    <a:pt x="688" y="146"/>
                    <a:pt x="595" y="122"/>
                    <a:pt x="499" y="142"/>
                  </a:cubicBezTo>
                  <a:cubicBezTo>
                    <a:pt x="498" y="140"/>
                    <a:pt x="498" y="140"/>
                    <a:pt x="498" y="140"/>
                  </a:cubicBezTo>
                  <a:cubicBezTo>
                    <a:pt x="499" y="142"/>
                    <a:pt x="499" y="142"/>
                    <a:pt x="499" y="142"/>
                  </a:cubicBezTo>
                  <a:cubicBezTo>
                    <a:pt x="426" y="157"/>
                    <a:pt x="337" y="104"/>
                    <a:pt x="265" y="61"/>
                  </a:cubicBezTo>
                  <a:cubicBezTo>
                    <a:pt x="234" y="43"/>
                    <a:pt x="205" y="25"/>
                    <a:pt x="182" y="16"/>
                  </a:cubicBezTo>
                  <a:cubicBezTo>
                    <a:pt x="171" y="12"/>
                    <a:pt x="159" y="10"/>
                    <a:pt x="148"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5" name="Google Shape;305;p8"/>
            <p:cNvSpPr/>
            <p:nvPr/>
          </p:nvSpPr>
          <p:spPr>
            <a:xfrm rot="1320969" flipH="1">
              <a:off x="2105885" y="164249"/>
              <a:ext cx="266704" cy="263528"/>
            </a:xfrm>
            <a:custGeom>
              <a:avLst/>
              <a:gdLst/>
              <a:ahLst/>
              <a:cxnLst/>
              <a:rect l="l" t="t" r="r" b="b"/>
              <a:pathLst>
                <a:path w="265" h="264" extrusionOk="0">
                  <a:moveTo>
                    <a:pt x="74" y="242"/>
                  </a:moveTo>
                  <a:cubicBezTo>
                    <a:pt x="58" y="242"/>
                    <a:pt x="45" y="238"/>
                    <a:pt x="34" y="230"/>
                  </a:cubicBezTo>
                  <a:cubicBezTo>
                    <a:pt x="16" y="216"/>
                    <a:pt x="6" y="196"/>
                    <a:pt x="4" y="172"/>
                  </a:cubicBezTo>
                  <a:cubicBezTo>
                    <a:pt x="0" y="135"/>
                    <a:pt x="17" y="90"/>
                    <a:pt x="48" y="54"/>
                  </a:cubicBezTo>
                  <a:cubicBezTo>
                    <a:pt x="95" y="0"/>
                    <a:pt x="200" y="14"/>
                    <a:pt x="204" y="14"/>
                  </a:cubicBezTo>
                  <a:cubicBezTo>
                    <a:pt x="204" y="14"/>
                    <a:pt x="204" y="14"/>
                    <a:pt x="204" y="14"/>
                  </a:cubicBezTo>
                  <a:cubicBezTo>
                    <a:pt x="235" y="21"/>
                    <a:pt x="249" y="43"/>
                    <a:pt x="254" y="60"/>
                  </a:cubicBezTo>
                  <a:cubicBezTo>
                    <a:pt x="265" y="91"/>
                    <a:pt x="258" y="133"/>
                    <a:pt x="238" y="158"/>
                  </a:cubicBezTo>
                  <a:cubicBezTo>
                    <a:pt x="211" y="191"/>
                    <a:pt x="131" y="242"/>
                    <a:pt x="74" y="242"/>
                  </a:cubicBezTo>
                  <a:close/>
                  <a:moveTo>
                    <a:pt x="173" y="17"/>
                  </a:moveTo>
                  <a:cubicBezTo>
                    <a:pt x="137" y="17"/>
                    <a:pt x="81" y="23"/>
                    <a:pt x="51" y="57"/>
                  </a:cubicBezTo>
                  <a:cubicBezTo>
                    <a:pt x="21" y="92"/>
                    <a:pt x="4" y="136"/>
                    <a:pt x="8" y="172"/>
                  </a:cubicBezTo>
                  <a:cubicBezTo>
                    <a:pt x="10" y="195"/>
                    <a:pt x="20" y="213"/>
                    <a:pt x="37" y="226"/>
                  </a:cubicBezTo>
                  <a:cubicBezTo>
                    <a:pt x="85" y="264"/>
                    <a:pt x="202" y="195"/>
                    <a:pt x="235" y="155"/>
                  </a:cubicBezTo>
                  <a:cubicBezTo>
                    <a:pt x="254" y="131"/>
                    <a:pt x="261" y="91"/>
                    <a:pt x="251" y="61"/>
                  </a:cubicBezTo>
                  <a:cubicBezTo>
                    <a:pt x="245" y="45"/>
                    <a:pt x="232" y="25"/>
                    <a:pt x="204" y="18"/>
                  </a:cubicBezTo>
                  <a:cubicBezTo>
                    <a:pt x="202" y="18"/>
                    <a:pt x="190" y="17"/>
                    <a:pt x="173" y="1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6" name="Google Shape;306;p8"/>
            <p:cNvSpPr/>
            <p:nvPr/>
          </p:nvSpPr>
          <p:spPr>
            <a:xfrm rot="1320962" flipH="1">
              <a:off x="-751181" y="-680486"/>
              <a:ext cx="2516224" cy="2386049"/>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7" name="Google Shape;307;p8"/>
            <p:cNvSpPr/>
            <p:nvPr/>
          </p:nvSpPr>
          <p:spPr>
            <a:xfrm rot="1320964" flipH="1">
              <a:off x="-607331" y="-552321"/>
              <a:ext cx="2297144" cy="2070128"/>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8" name="Google Shape;308;p8"/>
            <p:cNvSpPr/>
            <p:nvPr/>
          </p:nvSpPr>
          <p:spPr>
            <a:xfrm rot="1320964" flipH="1">
              <a:off x="755610" y="-265020"/>
              <a:ext cx="523883" cy="515945"/>
            </a:xfrm>
            <a:custGeom>
              <a:avLst/>
              <a:gdLst/>
              <a:ahLst/>
              <a:cxnLst/>
              <a:rect l="l" t="t" r="r" b="b"/>
              <a:pathLst>
                <a:path w="524" h="514" extrusionOk="0">
                  <a:moveTo>
                    <a:pt x="233" y="514"/>
                  </a:moveTo>
                  <a:cubicBezTo>
                    <a:pt x="222" y="514"/>
                    <a:pt x="211" y="513"/>
                    <a:pt x="201" y="513"/>
                  </a:cubicBezTo>
                  <a:cubicBezTo>
                    <a:pt x="118" y="507"/>
                    <a:pt x="56" y="417"/>
                    <a:pt x="22" y="252"/>
                  </a:cubicBezTo>
                  <a:cubicBezTo>
                    <a:pt x="0" y="147"/>
                    <a:pt x="68" y="52"/>
                    <a:pt x="182" y="25"/>
                  </a:cubicBezTo>
                  <a:cubicBezTo>
                    <a:pt x="291" y="0"/>
                    <a:pt x="363" y="57"/>
                    <a:pt x="391" y="115"/>
                  </a:cubicBezTo>
                  <a:cubicBezTo>
                    <a:pt x="391" y="115"/>
                    <a:pt x="391" y="115"/>
                    <a:pt x="391" y="115"/>
                  </a:cubicBezTo>
                  <a:cubicBezTo>
                    <a:pt x="399" y="129"/>
                    <a:pt x="413" y="147"/>
                    <a:pt x="429" y="168"/>
                  </a:cubicBezTo>
                  <a:cubicBezTo>
                    <a:pt x="469" y="220"/>
                    <a:pt x="524" y="291"/>
                    <a:pt x="524" y="374"/>
                  </a:cubicBezTo>
                  <a:cubicBezTo>
                    <a:pt x="524" y="400"/>
                    <a:pt x="514" y="423"/>
                    <a:pt x="493" y="443"/>
                  </a:cubicBezTo>
                  <a:cubicBezTo>
                    <a:pt x="435" y="496"/>
                    <a:pt x="315" y="514"/>
                    <a:pt x="233" y="514"/>
                  </a:cubicBezTo>
                  <a:close/>
                  <a:moveTo>
                    <a:pt x="233" y="23"/>
                  </a:moveTo>
                  <a:cubicBezTo>
                    <a:pt x="217" y="23"/>
                    <a:pt x="201" y="25"/>
                    <a:pt x="183" y="29"/>
                  </a:cubicBezTo>
                  <a:cubicBezTo>
                    <a:pt x="71" y="55"/>
                    <a:pt x="5" y="149"/>
                    <a:pt x="26" y="252"/>
                  </a:cubicBezTo>
                  <a:cubicBezTo>
                    <a:pt x="49" y="365"/>
                    <a:pt x="99" y="501"/>
                    <a:pt x="201" y="508"/>
                  </a:cubicBezTo>
                  <a:cubicBezTo>
                    <a:pt x="279" y="514"/>
                    <a:pt x="425" y="500"/>
                    <a:pt x="490" y="439"/>
                  </a:cubicBezTo>
                  <a:cubicBezTo>
                    <a:pt x="510" y="421"/>
                    <a:pt x="520" y="398"/>
                    <a:pt x="520" y="374"/>
                  </a:cubicBezTo>
                  <a:cubicBezTo>
                    <a:pt x="520" y="293"/>
                    <a:pt x="465" y="222"/>
                    <a:pt x="425" y="171"/>
                  </a:cubicBezTo>
                  <a:cubicBezTo>
                    <a:pt x="409" y="150"/>
                    <a:pt x="395" y="131"/>
                    <a:pt x="388" y="116"/>
                  </a:cubicBezTo>
                  <a:cubicBezTo>
                    <a:pt x="388" y="116"/>
                    <a:pt x="388" y="116"/>
                    <a:pt x="388" y="116"/>
                  </a:cubicBezTo>
                  <a:cubicBezTo>
                    <a:pt x="364" y="70"/>
                    <a:pt x="312" y="23"/>
                    <a:pt x="233" y="23"/>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09" name="Google Shape;309;p8"/>
            <p:cNvSpPr/>
            <p:nvPr/>
          </p:nvSpPr>
          <p:spPr>
            <a:xfrm rot="1320968" flipH="1">
              <a:off x="1236362" y="456934"/>
              <a:ext cx="368305" cy="187328"/>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0" name="Google Shape;310;p8"/>
            <p:cNvSpPr/>
            <p:nvPr/>
          </p:nvSpPr>
          <p:spPr>
            <a:xfrm rot="1320970" flipH="1">
              <a:off x="-469999" y="-200487"/>
              <a:ext cx="1428770" cy="1441471"/>
            </a:xfrm>
            <a:custGeom>
              <a:avLst/>
              <a:gdLst/>
              <a:ahLst/>
              <a:cxnLst/>
              <a:rect l="l" t="t" r="r" b="b"/>
              <a:pathLst>
                <a:path w="1428" h="1439" extrusionOk="0">
                  <a:moveTo>
                    <a:pt x="527" y="1417"/>
                  </a:moveTo>
                  <a:cubicBezTo>
                    <a:pt x="397" y="1417"/>
                    <a:pt x="261" y="1399"/>
                    <a:pt x="201" y="1375"/>
                  </a:cubicBezTo>
                  <a:cubicBezTo>
                    <a:pt x="106" y="1337"/>
                    <a:pt x="151" y="1168"/>
                    <a:pt x="184" y="1044"/>
                  </a:cubicBezTo>
                  <a:cubicBezTo>
                    <a:pt x="190" y="1021"/>
                    <a:pt x="195" y="1000"/>
                    <a:pt x="200" y="981"/>
                  </a:cubicBezTo>
                  <a:cubicBezTo>
                    <a:pt x="213" y="922"/>
                    <a:pt x="157" y="837"/>
                    <a:pt x="103" y="754"/>
                  </a:cubicBezTo>
                  <a:cubicBezTo>
                    <a:pt x="52" y="677"/>
                    <a:pt x="0" y="597"/>
                    <a:pt x="0" y="535"/>
                  </a:cubicBezTo>
                  <a:cubicBezTo>
                    <a:pt x="0" y="410"/>
                    <a:pt x="187" y="349"/>
                    <a:pt x="305" y="341"/>
                  </a:cubicBezTo>
                  <a:cubicBezTo>
                    <a:pt x="406" y="334"/>
                    <a:pt x="480" y="287"/>
                    <a:pt x="569" y="176"/>
                  </a:cubicBezTo>
                  <a:cubicBezTo>
                    <a:pt x="612" y="122"/>
                    <a:pt x="712" y="67"/>
                    <a:pt x="825" y="35"/>
                  </a:cubicBezTo>
                  <a:cubicBezTo>
                    <a:pt x="946" y="0"/>
                    <a:pt x="1047" y="2"/>
                    <a:pt x="1096" y="39"/>
                  </a:cubicBezTo>
                  <a:cubicBezTo>
                    <a:pt x="1157" y="85"/>
                    <a:pt x="1357" y="246"/>
                    <a:pt x="1348" y="362"/>
                  </a:cubicBezTo>
                  <a:cubicBezTo>
                    <a:pt x="1341" y="460"/>
                    <a:pt x="1377" y="730"/>
                    <a:pt x="1414" y="852"/>
                  </a:cubicBezTo>
                  <a:cubicBezTo>
                    <a:pt x="1428" y="897"/>
                    <a:pt x="1419" y="947"/>
                    <a:pt x="1389" y="998"/>
                  </a:cubicBezTo>
                  <a:cubicBezTo>
                    <a:pt x="1346" y="1071"/>
                    <a:pt x="1265" y="1130"/>
                    <a:pt x="1188" y="1146"/>
                  </a:cubicBezTo>
                  <a:cubicBezTo>
                    <a:pt x="1057" y="1173"/>
                    <a:pt x="894" y="1294"/>
                    <a:pt x="808" y="1364"/>
                  </a:cubicBezTo>
                  <a:cubicBezTo>
                    <a:pt x="761" y="1402"/>
                    <a:pt x="647" y="1417"/>
                    <a:pt x="527" y="1417"/>
                  </a:cubicBezTo>
                  <a:close/>
                  <a:moveTo>
                    <a:pt x="983" y="14"/>
                  </a:moveTo>
                  <a:cubicBezTo>
                    <a:pt x="843" y="14"/>
                    <a:pt x="641" y="93"/>
                    <a:pt x="572" y="178"/>
                  </a:cubicBezTo>
                  <a:cubicBezTo>
                    <a:pt x="482" y="291"/>
                    <a:pt x="407" y="338"/>
                    <a:pt x="305" y="345"/>
                  </a:cubicBezTo>
                  <a:cubicBezTo>
                    <a:pt x="189" y="353"/>
                    <a:pt x="4" y="412"/>
                    <a:pt x="4" y="535"/>
                  </a:cubicBezTo>
                  <a:cubicBezTo>
                    <a:pt x="4" y="596"/>
                    <a:pt x="56" y="675"/>
                    <a:pt x="106" y="752"/>
                  </a:cubicBezTo>
                  <a:cubicBezTo>
                    <a:pt x="163" y="839"/>
                    <a:pt x="217" y="922"/>
                    <a:pt x="204" y="982"/>
                  </a:cubicBezTo>
                  <a:cubicBezTo>
                    <a:pt x="199" y="1001"/>
                    <a:pt x="194" y="1022"/>
                    <a:pt x="188" y="1045"/>
                  </a:cubicBezTo>
                  <a:cubicBezTo>
                    <a:pt x="155" y="1167"/>
                    <a:pt x="111" y="1335"/>
                    <a:pt x="202" y="1371"/>
                  </a:cubicBezTo>
                  <a:cubicBezTo>
                    <a:pt x="317" y="1417"/>
                    <a:pt x="709" y="1439"/>
                    <a:pt x="806" y="1360"/>
                  </a:cubicBezTo>
                  <a:cubicBezTo>
                    <a:pt x="891" y="1291"/>
                    <a:pt x="1055" y="1169"/>
                    <a:pt x="1187" y="1142"/>
                  </a:cubicBezTo>
                  <a:cubicBezTo>
                    <a:pt x="1263" y="1126"/>
                    <a:pt x="1343" y="1067"/>
                    <a:pt x="1386" y="995"/>
                  </a:cubicBezTo>
                  <a:cubicBezTo>
                    <a:pt x="1406" y="961"/>
                    <a:pt x="1427" y="908"/>
                    <a:pt x="1410" y="853"/>
                  </a:cubicBezTo>
                  <a:cubicBezTo>
                    <a:pt x="1373" y="731"/>
                    <a:pt x="1337" y="460"/>
                    <a:pt x="1344" y="361"/>
                  </a:cubicBezTo>
                  <a:cubicBezTo>
                    <a:pt x="1352" y="248"/>
                    <a:pt x="1154" y="88"/>
                    <a:pt x="1094" y="42"/>
                  </a:cubicBezTo>
                  <a:cubicBezTo>
                    <a:pt x="1068" y="23"/>
                    <a:pt x="1029" y="14"/>
                    <a:pt x="983"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1" name="Google Shape;311;p8"/>
            <p:cNvSpPr/>
            <p:nvPr/>
          </p:nvSpPr>
          <p:spPr>
            <a:xfrm rot="1320967" flipH="1">
              <a:off x="914101" y="-160908"/>
              <a:ext cx="274642" cy="246066"/>
            </a:xfrm>
            <a:custGeom>
              <a:avLst/>
              <a:gdLst/>
              <a:ahLst/>
              <a:cxnLst/>
              <a:rect l="l" t="t" r="r" b="b"/>
              <a:pathLst>
                <a:path w="275" h="246" extrusionOk="0">
                  <a:moveTo>
                    <a:pt x="129" y="246"/>
                  </a:moveTo>
                  <a:cubicBezTo>
                    <a:pt x="110" y="246"/>
                    <a:pt x="92" y="243"/>
                    <a:pt x="77" y="239"/>
                  </a:cubicBezTo>
                  <a:cubicBezTo>
                    <a:pt x="49" y="231"/>
                    <a:pt x="30" y="218"/>
                    <a:pt x="21" y="202"/>
                  </a:cubicBezTo>
                  <a:cubicBezTo>
                    <a:pt x="1" y="160"/>
                    <a:pt x="0" y="82"/>
                    <a:pt x="85" y="40"/>
                  </a:cubicBezTo>
                  <a:cubicBezTo>
                    <a:pt x="166" y="0"/>
                    <a:pt x="197" y="53"/>
                    <a:pt x="222" y="97"/>
                  </a:cubicBezTo>
                  <a:cubicBezTo>
                    <a:pt x="224" y="100"/>
                    <a:pt x="224" y="100"/>
                    <a:pt x="224" y="100"/>
                  </a:cubicBezTo>
                  <a:cubicBezTo>
                    <a:pt x="249" y="142"/>
                    <a:pt x="275" y="186"/>
                    <a:pt x="213" y="225"/>
                  </a:cubicBezTo>
                  <a:cubicBezTo>
                    <a:pt x="188" y="240"/>
                    <a:pt x="158" y="246"/>
                    <a:pt x="129" y="246"/>
                  </a:cubicBezTo>
                  <a:close/>
                  <a:moveTo>
                    <a:pt x="137" y="30"/>
                  </a:moveTo>
                  <a:cubicBezTo>
                    <a:pt x="123" y="30"/>
                    <a:pt x="107" y="34"/>
                    <a:pt x="87" y="44"/>
                  </a:cubicBezTo>
                  <a:cubicBezTo>
                    <a:pt x="5" y="85"/>
                    <a:pt x="5" y="160"/>
                    <a:pt x="25" y="200"/>
                  </a:cubicBezTo>
                  <a:cubicBezTo>
                    <a:pt x="33" y="215"/>
                    <a:pt x="52" y="228"/>
                    <a:pt x="78" y="235"/>
                  </a:cubicBezTo>
                  <a:cubicBezTo>
                    <a:pt x="116" y="246"/>
                    <a:pt x="171" y="245"/>
                    <a:pt x="210" y="221"/>
                  </a:cubicBezTo>
                  <a:cubicBezTo>
                    <a:pt x="269" y="184"/>
                    <a:pt x="246" y="144"/>
                    <a:pt x="221" y="102"/>
                  </a:cubicBezTo>
                  <a:cubicBezTo>
                    <a:pt x="219" y="99"/>
                    <a:pt x="219" y="99"/>
                    <a:pt x="219" y="99"/>
                  </a:cubicBezTo>
                  <a:cubicBezTo>
                    <a:pt x="200" y="66"/>
                    <a:pt x="179" y="30"/>
                    <a:pt x="137"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2" name="Google Shape;312;p8"/>
            <p:cNvSpPr/>
            <p:nvPr/>
          </p:nvSpPr>
          <p:spPr>
            <a:xfrm rot="1320969" flipH="1">
              <a:off x="-218026" y="-47953"/>
              <a:ext cx="944577" cy="820750"/>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3" name="Google Shape;313;p8"/>
            <p:cNvSpPr/>
            <p:nvPr/>
          </p:nvSpPr>
          <p:spPr>
            <a:xfrm rot="1320965" flipH="1">
              <a:off x="104255" y="890569"/>
              <a:ext cx="401643" cy="301629"/>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4" name="Google Shape;314;p8"/>
            <p:cNvSpPr/>
            <p:nvPr/>
          </p:nvSpPr>
          <p:spPr>
            <a:xfrm rot="1320969" flipH="1">
              <a:off x="956682" y="995889"/>
              <a:ext cx="1068402" cy="1281132"/>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5" name="Google Shape;315;p8"/>
            <p:cNvSpPr/>
            <p:nvPr/>
          </p:nvSpPr>
          <p:spPr>
            <a:xfrm rot="-3111477" flipH="1">
              <a:off x="7734744" y="2450512"/>
              <a:ext cx="1189049" cy="1093797"/>
            </a:xfrm>
            <a:custGeom>
              <a:avLst/>
              <a:gdLst/>
              <a:ahLst/>
              <a:cxnLst/>
              <a:rect l="l" t="t" r="r" b="b"/>
              <a:pathLst>
                <a:path w="1189" h="1091" extrusionOk="0">
                  <a:moveTo>
                    <a:pt x="212" y="1079"/>
                  </a:moveTo>
                  <a:cubicBezTo>
                    <a:pt x="167" y="1079"/>
                    <a:pt x="123" y="1072"/>
                    <a:pt x="88" y="1058"/>
                  </a:cubicBezTo>
                  <a:cubicBezTo>
                    <a:pt x="41" y="1040"/>
                    <a:pt x="13" y="1012"/>
                    <a:pt x="9" y="976"/>
                  </a:cubicBezTo>
                  <a:cubicBezTo>
                    <a:pt x="0" y="900"/>
                    <a:pt x="44" y="812"/>
                    <a:pt x="87" y="727"/>
                  </a:cubicBezTo>
                  <a:cubicBezTo>
                    <a:pt x="112" y="676"/>
                    <a:pt x="139" y="622"/>
                    <a:pt x="153" y="573"/>
                  </a:cubicBezTo>
                  <a:cubicBezTo>
                    <a:pt x="177" y="487"/>
                    <a:pt x="162" y="423"/>
                    <a:pt x="147" y="356"/>
                  </a:cubicBezTo>
                  <a:cubicBezTo>
                    <a:pt x="139" y="322"/>
                    <a:pt x="131" y="287"/>
                    <a:pt x="128" y="247"/>
                  </a:cubicBezTo>
                  <a:cubicBezTo>
                    <a:pt x="117" y="127"/>
                    <a:pt x="298" y="25"/>
                    <a:pt x="363" y="12"/>
                  </a:cubicBezTo>
                  <a:cubicBezTo>
                    <a:pt x="363" y="12"/>
                    <a:pt x="363" y="12"/>
                    <a:pt x="363" y="12"/>
                  </a:cubicBezTo>
                  <a:cubicBezTo>
                    <a:pt x="420" y="0"/>
                    <a:pt x="541" y="12"/>
                    <a:pt x="791" y="138"/>
                  </a:cubicBezTo>
                  <a:cubicBezTo>
                    <a:pt x="825" y="155"/>
                    <a:pt x="888" y="168"/>
                    <a:pt x="955" y="183"/>
                  </a:cubicBezTo>
                  <a:cubicBezTo>
                    <a:pt x="1025" y="198"/>
                    <a:pt x="1098" y="214"/>
                    <a:pt x="1136" y="234"/>
                  </a:cubicBezTo>
                  <a:cubicBezTo>
                    <a:pt x="1159" y="247"/>
                    <a:pt x="1174" y="274"/>
                    <a:pt x="1180" y="313"/>
                  </a:cubicBezTo>
                  <a:cubicBezTo>
                    <a:pt x="1189" y="380"/>
                    <a:pt x="1167" y="483"/>
                    <a:pt x="1108" y="543"/>
                  </a:cubicBezTo>
                  <a:cubicBezTo>
                    <a:pt x="1098" y="553"/>
                    <a:pt x="1098" y="553"/>
                    <a:pt x="1098" y="553"/>
                  </a:cubicBezTo>
                  <a:cubicBezTo>
                    <a:pt x="1018" y="633"/>
                    <a:pt x="909" y="742"/>
                    <a:pt x="805" y="766"/>
                  </a:cubicBezTo>
                  <a:cubicBezTo>
                    <a:pt x="722" y="785"/>
                    <a:pt x="595" y="869"/>
                    <a:pt x="429" y="1013"/>
                  </a:cubicBezTo>
                  <a:cubicBezTo>
                    <a:pt x="378" y="1058"/>
                    <a:pt x="292" y="1079"/>
                    <a:pt x="212" y="1079"/>
                  </a:cubicBezTo>
                  <a:close/>
                  <a:moveTo>
                    <a:pt x="401" y="12"/>
                  </a:moveTo>
                  <a:cubicBezTo>
                    <a:pt x="386" y="12"/>
                    <a:pt x="374" y="14"/>
                    <a:pt x="364" y="16"/>
                  </a:cubicBezTo>
                  <a:cubicBezTo>
                    <a:pt x="364" y="16"/>
                    <a:pt x="364" y="16"/>
                    <a:pt x="364" y="16"/>
                  </a:cubicBezTo>
                  <a:cubicBezTo>
                    <a:pt x="300" y="29"/>
                    <a:pt x="121" y="129"/>
                    <a:pt x="132" y="247"/>
                  </a:cubicBezTo>
                  <a:cubicBezTo>
                    <a:pt x="135" y="286"/>
                    <a:pt x="143" y="321"/>
                    <a:pt x="151" y="355"/>
                  </a:cubicBezTo>
                  <a:cubicBezTo>
                    <a:pt x="166" y="423"/>
                    <a:pt x="181" y="487"/>
                    <a:pt x="157" y="574"/>
                  </a:cubicBezTo>
                  <a:cubicBezTo>
                    <a:pt x="143" y="624"/>
                    <a:pt x="116" y="677"/>
                    <a:pt x="90" y="729"/>
                  </a:cubicBezTo>
                  <a:cubicBezTo>
                    <a:pt x="48" y="814"/>
                    <a:pt x="5" y="901"/>
                    <a:pt x="13" y="975"/>
                  </a:cubicBezTo>
                  <a:cubicBezTo>
                    <a:pt x="18" y="1018"/>
                    <a:pt x="58" y="1042"/>
                    <a:pt x="90" y="1055"/>
                  </a:cubicBezTo>
                  <a:cubicBezTo>
                    <a:pt x="183" y="1091"/>
                    <a:pt x="347" y="1079"/>
                    <a:pt x="426" y="1010"/>
                  </a:cubicBezTo>
                  <a:cubicBezTo>
                    <a:pt x="593" y="865"/>
                    <a:pt x="720" y="782"/>
                    <a:pt x="804" y="762"/>
                  </a:cubicBezTo>
                  <a:cubicBezTo>
                    <a:pt x="907" y="738"/>
                    <a:pt x="1015" y="629"/>
                    <a:pt x="1095" y="550"/>
                  </a:cubicBezTo>
                  <a:cubicBezTo>
                    <a:pt x="1105" y="540"/>
                    <a:pt x="1105" y="540"/>
                    <a:pt x="1105" y="540"/>
                  </a:cubicBezTo>
                  <a:cubicBezTo>
                    <a:pt x="1163" y="481"/>
                    <a:pt x="1185" y="380"/>
                    <a:pt x="1175" y="314"/>
                  </a:cubicBezTo>
                  <a:cubicBezTo>
                    <a:pt x="1170" y="276"/>
                    <a:pt x="1156" y="250"/>
                    <a:pt x="1134" y="238"/>
                  </a:cubicBezTo>
                  <a:cubicBezTo>
                    <a:pt x="1097" y="218"/>
                    <a:pt x="1024" y="202"/>
                    <a:pt x="954" y="187"/>
                  </a:cubicBezTo>
                  <a:cubicBezTo>
                    <a:pt x="887" y="172"/>
                    <a:pt x="824" y="159"/>
                    <a:pt x="789" y="141"/>
                  </a:cubicBezTo>
                  <a:cubicBezTo>
                    <a:pt x="585" y="39"/>
                    <a:pt x="468" y="12"/>
                    <a:pt x="40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6" name="Google Shape;316;p8"/>
            <p:cNvSpPr/>
            <p:nvPr/>
          </p:nvSpPr>
          <p:spPr>
            <a:xfrm rot="-3111481" flipH="1">
              <a:off x="6830599" y="3470480"/>
              <a:ext cx="2516210" cy="2386036"/>
            </a:xfrm>
            <a:custGeom>
              <a:avLst/>
              <a:gdLst/>
              <a:ahLst/>
              <a:cxnLst/>
              <a:rect l="l" t="t" r="r" b="b"/>
              <a:pathLst>
                <a:path w="2514" h="2383" extrusionOk="0">
                  <a:moveTo>
                    <a:pt x="972" y="2383"/>
                  </a:moveTo>
                  <a:cubicBezTo>
                    <a:pt x="629" y="2383"/>
                    <a:pt x="548" y="2199"/>
                    <a:pt x="508" y="2107"/>
                  </a:cubicBezTo>
                  <a:cubicBezTo>
                    <a:pt x="503" y="2097"/>
                    <a:pt x="499" y="2088"/>
                    <a:pt x="495" y="2080"/>
                  </a:cubicBezTo>
                  <a:cubicBezTo>
                    <a:pt x="473" y="2034"/>
                    <a:pt x="508" y="1925"/>
                    <a:pt x="543" y="1819"/>
                  </a:cubicBezTo>
                  <a:cubicBezTo>
                    <a:pt x="570" y="1735"/>
                    <a:pt x="598" y="1648"/>
                    <a:pt x="595" y="1599"/>
                  </a:cubicBezTo>
                  <a:cubicBezTo>
                    <a:pt x="588" y="1490"/>
                    <a:pt x="503" y="1302"/>
                    <a:pt x="462" y="1246"/>
                  </a:cubicBezTo>
                  <a:cubicBezTo>
                    <a:pt x="433" y="1207"/>
                    <a:pt x="333" y="1181"/>
                    <a:pt x="244" y="1158"/>
                  </a:cubicBezTo>
                  <a:cubicBezTo>
                    <a:pt x="210" y="1149"/>
                    <a:pt x="178" y="1141"/>
                    <a:pt x="153" y="1133"/>
                  </a:cubicBezTo>
                  <a:cubicBezTo>
                    <a:pt x="81" y="1108"/>
                    <a:pt x="36" y="1011"/>
                    <a:pt x="15" y="835"/>
                  </a:cubicBezTo>
                  <a:cubicBezTo>
                    <a:pt x="0" y="707"/>
                    <a:pt x="271" y="585"/>
                    <a:pt x="345" y="564"/>
                  </a:cubicBezTo>
                  <a:cubicBezTo>
                    <a:pt x="420" y="543"/>
                    <a:pt x="495" y="417"/>
                    <a:pt x="495" y="315"/>
                  </a:cubicBezTo>
                  <a:cubicBezTo>
                    <a:pt x="495" y="213"/>
                    <a:pt x="504" y="124"/>
                    <a:pt x="614" y="62"/>
                  </a:cubicBezTo>
                  <a:cubicBezTo>
                    <a:pt x="723" y="0"/>
                    <a:pt x="1064" y="9"/>
                    <a:pt x="1166" y="51"/>
                  </a:cubicBezTo>
                  <a:cubicBezTo>
                    <a:pt x="1187" y="59"/>
                    <a:pt x="1212" y="71"/>
                    <a:pt x="1242" y="84"/>
                  </a:cubicBezTo>
                  <a:cubicBezTo>
                    <a:pt x="1362" y="139"/>
                    <a:pt x="1544" y="221"/>
                    <a:pt x="1745" y="257"/>
                  </a:cubicBezTo>
                  <a:cubicBezTo>
                    <a:pt x="2031" y="309"/>
                    <a:pt x="2275" y="362"/>
                    <a:pt x="2359" y="480"/>
                  </a:cubicBezTo>
                  <a:cubicBezTo>
                    <a:pt x="2445" y="599"/>
                    <a:pt x="2494" y="1014"/>
                    <a:pt x="2504" y="1372"/>
                  </a:cubicBezTo>
                  <a:cubicBezTo>
                    <a:pt x="2514" y="1706"/>
                    <a:pt x="2493" y="2128"/>
                    <a:pt x="2404" y="2217"/>
                  </a:cubicBezTo>
                  <a:cubicBezTo>
                    <a:pt x="2283" y="2338"/>
                    <a:pt x="1858" y="2351"/>
                    <a:pt x="1447" y="2363"/>
                  </a:cubicBezTo>
                  <a:cubicBezTo>
                    <a:pt x="1304" y="2368"/>
                    <a:pt x="1169" y="2372"/>
                    <a:pt x="1051" y="2380"/>
                  </a:cubicBezTo>
                  <a:cubicBezTo>
                    <a:pt x="1023" y="2382"/>
                    <a:pt x="997" y="2383"/>
                    <a:pt x="972" y="2383"/>
                  </a:cubicBezTo>
                  <a:close/>
                  <a:moveTo>
                    <a:pt x="896" y="21"/>
                  </a:moveTo>
                  <a:cubicBezTo>
                    <a:pt x="784" y="21"/>
                    <a:pt x="671" y="35"/>
                    <a:pt x="616" y="66"/>
                  </a:cubicBezTo>
                  <a:cubicBezTo>
                    <a:pt x="508" y="127"/>
                    <a:pt x="499" y="211"/>
                    <a:pt x="499" y="315"/>
                  </a:cubicBezTo>
                  <a:cubicBezTo>
                    <a:pt x="499" y="418"/>
                    <a:pt x="422" y="546"/>
                    <a:pt x="347" y="568"/>
                  </a:cubicBezTo>
                  <a:cubicBezTo>
                    <a:pt x="273" y="589"/>
                    <a:pt x="5" y="709"/>
                    <a:pt x="19" y="835"/>
                  </a:cubicBezTo>
                  <a:cubicBezTo>
                    <a:pt x="40" y="1009"/>
                    <a:pt x="84" y="1105"/>
                    <a:pt x="155" y="1129"/>
                  </a:cubicBezTo>
                  <a:cubicBezTo>
                    <a:pt x="179" y="1137"/>
                    <a:pt x="211" y="1145"/>
                    <a:pt x="245" y="1154"/>
                  </a:cubicBezTo>
                  <a:cubicBezTo>
                    <a:pt x="334" y="1177"/>
                    <a:pt x="436" y="1203"/>
                    <a:pt x="466" y="1244"/>
                  </a:cubicBezTo>
                  <a:cubicBezTo>
                    <a:pt x="507" y="1300"/>
                    <a:pt x="592" y="1489"/>
                    <a:pt x="599" y="1599"/>
                  </a:cubicBezTo>
                  <a:cubicBezTo>
                    <a:pt x="602" y="1649"/>
                    <a:pt x="575" y="1732"/>
                    <a:pt x="547" y="1820"/>
                  </a:cubicBezTo>
                  <a:cubicBezTo>
                    <a:pt x="512" y="1925"/>
                    <a:pt x="477" y="2034"/>
                    <a:pt x="499" y="2078"/>
                  </a:cubicBezTo>
                  <a:cubicBezTo>
                    <a:pt x="503" y="2086"/>
                    <a:pt x="507" y="2095"/>
                    <a:pt x="511" y="2105"/>
                  </a:cubicBezTo>
                  <a:cubicBezTo>
                    <a:pt x="551" y="2196"/>
                    <a:pt x="632" y="2379"/>
                    <a:pt x="973" y="2379"/>
                  </a:cubicBezTo>
                  <a:cubicBezTo>
                    <a:pt x="997" y="2379"/>
                    <a:pt x="1023" y="2378"/>
                    <a:pt x="1051" y="2376"/>
                  </a:cubicBezTo>
                  <a:cubicBezTo>
                    <a:pt x="1168" y="2368"/>
                    <a:pt x="1304" y="2363"/>
                    <a:pt x="1447" y="2359"/>
                  </a:cubicBezTo>
                  <a:cubicBezTo>
                    <a:pt x="1838" y="2347"/>
                    <a:pt x="2281" y="2334"/>
                    <a:pt x="2401" y="2214"/>
                  </a:cubicBezTo>
                  <a:cubicBezTo>
                    <a:pt x="2489" y="2126"/>
                    <a:pt x="2509" y="1706"/>
                    <a:pt x="2500" y="1373"/>
                  </a:cubicBezTo>
                  <a:cubicBezTo>
                    <a:pt x="2490" y="1015"/>
                    <a:pt x="2441" y="601"/>
                    <a:pt x="2356" y="482"/>
                  </a:cubicBezTo>
                  <a:cubicBezTo>
                    <a:pt x="2272" y="365"/>
                    <a:pt x="2030" y="313"/>
                    <a:pt x="1745" y="261"/>
                  </a:cubicBezTo>
                  <a:cubicBezTo>
                    <a:pt x="1542" y="225"/>
                    <a:pt x="1361" y="142"/>
                    <a:pt x="1241" y="88"/>
                  </a:cubicBezTo>
                  <a:cubicBezTo>
                    <a:pt x="1211" y="75"/>
                    <a:pt x="1185" y="63"/>
                    <a:pt x="1165" y="55"/>
                  </a:cubicBezTo>
                  <a:cubicBezTo>
                    <a:pt x="1114" y="34"/>
                    <a:pt x="1006" y="21"/>
                    <a:pt x="896" y="21"/>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7" name="Google Shape;317;p8"/>
            <p:cNvSpPr/>
            <p:nvPr/>
          </p:nvSpPr>
          <p:spPr>
            <a:xfrm rot="-3111480" flipH="1">
              <a:off x="6921045" y="3587204"/>
              <a:ext cx="2297131" cy="2070117"/>
            </a:xfrm>
            <a:custGeom>
              <a:avLst/>
              <a:gdLst/>
              <a:ahLst/>
              <a:cxnLst/>
              <a:rect l="l" t="t" r="r" b="b"/>
              <a:pathLst>
                <a:path w="2295" h="2067" extrusionOk="0">
                  <a:moveTo>
                    <a:pt x="1081" y="2064"/>
                  </a:moveTo>
                  <a:cubicBezTo>
                    <a:pt x="956" y="2064"/>
                    <a:pt x="786" y="2054"/>
                    <a:pt x="739" y="2004"/>
                  </a:cubicBezTo>
                  <a:cubicBezTo>
                    <a:pt x="629" y="1886"/>
                    <a:pt x="695" y="1604"/>
                    <a:pt x="709" y="1548"/>
                  </a:cubicBezTo>
                  <a:cubicBezTo>
                    <a:pt x="734" y="1451"/>
                    <a:pt x="645" y="1301"/>
                    <a:pt x="581" y="1192"/>
                  </a:cubicBezTo>
                  <a:cubicBezTo>
                    <a:pt x="570" y="1174"/>
                    <a:pt x="559" y="1156"/>
                    <a:pt x="550" y="1140"/>
                  </a:cubicBezTo>
                  <a:cubicBezTo>
                    <a:pt x="489" y="1032"/>
                    <a:pt x="290" y="979"/>
                    <a:pt x="179" y="971"/>
                  </a:cubicBezTo>
                  <a:cubicBezTo>
                    <a:pt x="132" y="968"/>
                    <a:pt x="86" y="940"/>
                    <a:pt x="53" y="894"/>
                  </a:cubicBezTo>
                  <a:cubicBezTo>
                    <a:pt x="14" y="840"/>
                    <a:pt x="0" y="773"/>
                    <a:pt x="15" y="714"/>
                  </a:cubicBezTo>
                  <a:cubicBezTo>
                    <a:pt x="40" y="612"/>
                    <a:pt x="264" y="560"/>
                    <a:pt x="398" y="528"/>
                  </a:cubicBezTo>
                  <a:cubicBezTo>
                    <a:pt x="422" y="522"/>
                    <a:pt x="443" y="518"/>
                    <a:pt x="459" y="513"/>
                  </a:cubicBezTo>
                  <a:cubicBezTo>
                    <a:pt x="554" y="488"/>
                    <a:pt x="547" y="352"/>
                    <a:pt x="541" y="243"/>
                  </a:cubicBezTo>
                  <a:cubicBezTo>
                    <a:pt x="540" y="226"/>
                    <a:pt x="540" y="209"/>
                    <a:pt x="539" y="194"/>
                  </a:cubicBezTo>
                  <a:cubicBezTo>
                    <a:pt x="535" y="76"/>
                    <a:pt x="747" y="31"/>
                    <a:pt x="751" y="30"/>
                  </a:cubicBezTo>
                  <a:cubicBezTo>
                    <a:pt x="861" y="0"/>
                    <a:pt x="1036" y="135"/>
                    <a:pt x="1104" y="219"/>
                  </a:cubicBezTo>
                  <a:cubicBezTo>
                    <a:pt x="1167" y="297"/>
                    <a:pt x="1406" y="324"/>
                    <a:pt x="1626" y="277"/>
                  </a:cubicBezTo>
                  <a:cubicBezTo>
                    <a:pt x="1846" y="230"/>
                    <a:pt x="2116" y="440"/>
                    <a:pt x="2167" y="562"/>
                  </a:cubicBezTo>
                  <a:cubicBezTo>
                    <a:pt x="2217" y="682"/>
                    <a:pt x="2218" y="949"/>
                    <a:pt x="2197" y="1080"/>
                  </a:cubicBezTo>
                  <a:cubicBezTo>
                    <a:pt x="2186" y="1150"/>
                    <a:pt x="2214" y="1273"/>
                    <a:pt x="2241" y="1392"/>
                  </a:cubicBezTo>
                  <a:cubicBezTo>
                    <a:pt x="2268" y="1505"/>
                    <a:pt x="2295" y="1623"/>
                    <a:pt x="2289" y="1700"/>
                  </a:cubicBezTo>
                  <a:cubicBezTo>
                    <a:pt x="2281" y="1824"/>
                    <a:pt x="1999" y="1901"/>
                    <a:pt x="1792" y="1958"/>
                  </a:cubicBezTo>
                  <a:cubicBezTo>
                    <a:pt x="1732" y="1974"/>
                    <a:pt x="1680" y="1988"/>
                    <a:pt x="1646" y="2001"/>
                  </a:cubicBezTo>
                  <a:cubicBezTo>
                    <a:pt x="1569" y="2029"/>
                    <a:pt x="1365" y="2056"/>
                    <a:pt x="1172" y="2063"/>
                  </a:cubicBezTo>
                  <a:cubicBezTo>
                    <a:pt x="1148" y="2063"/>
                    <a:pt x="1116" y="2064"/>
                    <a:pt x="1081" y="2064"/>
                  </a:cubicBezTo>
                  <a:close/>
                  <a:moveTo>
                    <a:pt x="784" y="30"/>
                  </a:moveTo>
                  <a:cubicBezTo>
                    <a:pt x="773" y="30"/>
                    <a:pt x="762" y="31"/>
                    <a:pt x="752" y="34"/>
                  </a:cubicBezTo>
                  <a:cubicBezTo>
                    <a:pt x="752" y="34"/>
                    <a:pt x="752" y="34"/>
                    <a:pt x="752" y="34"/>
                  </a:cubicBezTo>
                  <a:cubicBezTo>
                    <a:pt x="750" y="34"/>
                    <a:pt x="540" y="79"/>
                    <a:pt x="543" y="194"/>
                  </a:cubicBezTo>
                  <a:cubicBezTo>
                    <a:pt x="544" y="209"/>
                    <a:pt x="545" y="225"/>
                    <a:pt x="545" y="242"/>
                  </a:cubicBezTo>
                  <a:cubicBezTo>
                    <a:pt x="551" y="353"/>
                    <a:pt x="558" y="491"/>
                    <a:pt x="461" y="517"/>
                  </a:cubicBezTo>
                  <a:cubicBezTo>
                    <a:pt x="444" y="522"/>
                    <a:pt x="423" y="526"/>
                    <a:pt x="399" y="532"/>
                  </a:cubicBezTo>
                  <a:cubicBezTo>
                    <a:pt x="266" y="563"/>
                    <a:pt x="44" y="616"/>
                    <a:pt x="19" y="715"/>
                  </a:cubicBezTo>
                  <a:cubicBezTo>
                    <a:pt x="4" y="773"/>
                    <a:pt x="18" y="839"/>
                    <a:pt x="56" y="891"/>
                  </a:cubicBezTo>
                  <a:cubicBezTo>
                    <a:pt x="89" y="936"/>
                    <a:pt x="134" y="964"/>
                    <a:pt x="180" y="967"/>
                  </a:cubicBezTo>
                  <a:cubicBezTo>
                    <a:pt x="291" y="975"/>
                    <a:pt x="492" y="1029"/>
                    <a:pt x="554" y="1138"/>
                  </a:cubicBezTo>
                  <a:cubicBezTo>
                    <a:pt x="563" y="1154"/>
                    <a:pt x="573" y="1171"/>
                    <a:pt x="584" y="1190"/>
                  </a:cubicBezTo>
                  <a:cubicBezTo>
                    <a:pt x="649" y="1300"/>
                    <a:pt x="738" y="1451"/>
                    <a:pt x="713" y="1549"/>
                  </a:cubicBezTo>
                  <a:cubicBezTo>
                    <a:pt x="699" y="1604"/>
                    <a:pt x="634" y="1885"/>
                    <a:pt x="742" y="2001"/>
                  </a:cubicBezTo>
                  <a:cubicBezTo>
                    <a:pt x="783" y="2046"/>
                    <a:pt x="940" y="2067"/>
                    <a:pt x="1172" y="2058"/>
                  </a:cubicBezTo>
                  <a:cubicBezTo>
                    <a:pt x="1364" y="2052"/>
                    <a:pt x="1567" y="2025"/>
                    <a:pt x="1644" y="1997"/>
                  </a:cubicBezTo>
                  <a:cubicBezTo>
                    <a:pt x="1679" y="1984"/>
                    <a:pt x="1731" y="1970"/>
                    <a:pt x="1791" y="1954"/>
                  </a:cubicBezTo>
                  <a:cubicBezTo>
                    <a:pt x="1985" y="1901"/>
                    <a:pt x="2277" y="1821"/>
                    <a:pt x="2285" y="1700"/>
                  </a:cubicBezTo>
                  <a:cubicBezTo>
                    <a:pt x="2291" y="1623"/>
                    <a:pt x="2263" y="1506"/>
                    <a:pt x="2237" y="1393"/>
                  </a:cubicBezTo>
                  <a:cubicBezTo>
                    <a:pt x="2209" y="1268"/>
                    <a:pt x="2181" y="1150"/>
                    <a:pt x="2193" y="1080"/>
                  </a:cubicBezTo>
                  <a:cubicBezTo>
                    <a:pt x="2214" y="952"/>
                    <a:pt x="2213" y="681"/>
                    <a:pt x="2164" y="564"/>
                  </a:cubicBezTo>
                  <a:cubicBezTo>
                    <a:pt x="2138" y="503"/>
                    <a:pt x="2055" y="420"/>
                    <a:pt x="1961" y="362"/>
                  </a:cubicBezTo>
                  <a:cubicBezTo>
                    <a:pt x="1893" y="320"/>
                    <a:pt x="1760" y="253"/>
                    <a:pt x="1627" y="281"/>
                  </a:cubicBezTo>
                  <a:cubicBezTo>
                    <a:pt x="1406" y="328"/>
                    <a:pt x="1165" y="301"/>
                    <a:pt x="1101" y="221"/>
                  </a:cubicBezTo>
                  <a:cubicBezTo>
                    <a:pt x="1040" y="146"/>
                    <a:pt x="892" y="30"/>
                    <a:pt x="784" y="3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8" name="Google Shape;318;p8"/>
            <p:cNvSpPr/>
            <p:nvPr/>
          </p:nvSpPr>
          <p:spPr>
            <a:xfrm rot="-3111475" flipH="1">
              <a:off x="8194861" y="3702773"/>
              <a:ext cx="368303" cy="187327"/>
            </a:xfrm>
            <a:custGeom>
              <a:avLst/>
              <a:gdLst/>
              <a:ahLst/>
              <a:cxnLst/>
              <a:rect l="l" t="t" r="r" b="b"/>
              <a:pathLst>
                <a:path w="368" h="187" extrusionOk="0">
                  <a:moveTo>
                    <a:pt x="130" y="185"/>
                  </a:moveTo>
                  <a:cubicBezTo>
                    <a:pt x="93" y="185"/>
                    <a:pt x="53" y="178"/>
                    <a:pt x="28" y="155"/>
                  </a:cubicBezTo>
                  <a:cubicBezTo>
                    <a:pt x="9" y="137"/>
                    <a:pt x="0" y="113"/>
                    <a:pt x="3" y="82"/>
                  </a:cubicBezTo>
                  <a:cubicBezTo>
                    <a:pt x="8" y="11"/>
                    <a:pt x="82" y="11"/>
                    <a:pt x="147" y="11"/>
                  </a:cubicBezTo>
                  <a:cubicBezTo>
                    <a:pt x="173" y="10"/>
                    <a:pt x="198" y="10"/>
                    <a:pt x="218" y="6"/>
                  </a:cubicBezTo>
                  <a:cubicBezTo>
                    <a:pt x="218" y="6"/>
                    <a:pt x="218" y="6"/>
                    <a:pt x="218" y="6"/>
                  </a:cubicBezTo>
                  <a:cubicBezTo>
                    <a:pt x="249" y="0"/>
                    <a:pt x="282" y="9"/>
                    <a:pt x="311" y="31"/>
                  </a:cubicBezTo>
                  <a:cubicBezTo>
                    <a:pt x="341" y="53"/>
                    <a:pt x="363" y="87"/>
                    <a:pt x="365" y="115"/>
                  </a:cubicBezTo>
                  <a:cubicBezTo>
                    <a:pt x="368" y="156"/>
                    <a:pt x="312" y="164"/>
                    <a:pt x="240" y="173"/>
                  </a:cubicBezTo>
                  <a:cubicBezTo>
                    <a:pt x="224" y="175"/>
                    <a:pt x="207" y="177"/>
                    <a:pt x="190" y="180"/>
                  </a:cubicBezTo>
                  <a:cubicBezTo>
                    <a:pt x="174" y="183"/>
                    <a:pt x="153" y="185"/>
                    <a:pt x="130" y="185"/>
                  </a:cubicBezTo>
                  <a:close/>
                  <a:moveTo>
                    <a:pt x="219" y="10"/>
                  </a:moveTo>
                  <a:cubicBezTo>
                    <a:pt x="198" y="15"/>
                    <a:pt x="173" y="15"/>
                    <a:pt x="147" y="15"/>
                  </a:cubicBezTo>
                  <a:cubicBezTo>
                    <a:pt x="81" y="15"/>
                    <a:pt x="12" y="15"/>
                    <a:pt x="7" y="82"/>
                  </a:cubicBezTo>
                  <a:cubicBezTo>
                    <a:pt x="5" y="112"/>
                    <a:pt x="12" y="135"/>
                    <a:pt x="30" y="152"/>
                  </a:cubicBezTo>
                  <a:cubicBezTo>
                    <a:pt x="60" y="179"/>
                    <a:pt x="117" y="187"/>
                    <a:pt x="189" y="176"/>
                  </a:cubicBezTo>
                  <a:cubicBezTo>
                    <a:pt x="206" y="173"/>
                    <a:pt x="223" y="171"/>
                    <a:pt x="240" y="169"/>
                  </a:cubicBezTo>
                  <a:cubicBezTo>
                    <a:pt x="309" y="160"/>
                    <a:pt x="364" y="153"/>
                    <a:pt x="361" y="116"/>
                  </a:cubicBezTo>
                  <a:cubicBezTo>
                    <a:pt x="359" y="89"/>
                    <a:pt x="337" y="56"/>
                    <a:pt x="309" y="34"/>
                  </a:cubicBezTo>
                  <a:cubicBezTo>
                    <a:pt x="281" y="13"/>
                    <a:pt x="249" y="4"/>
                    <a:pt x="219" y="1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19" name="Google Shape;319;p8"/>
            <p:cNvSpPr/>
            <p:nvPr/>
          </p:nvSpPr>
          <p:spPr>
            <a:xfrm rot="-3111477" flipH="1">
              <a:off x="7314606" y="4535356"/>
              <a:ext cx="944571" cy="820745"/>
            </a:xfrm>
            <a:custGeom>
              <a:avLst/>
              <a:gdLst/>
              <a:ahLst/>
              <a:cxnLst/>
              <a:rect l="l" t="t" r="r" b="b"/>
              <a:pathLst>
                <a:path w="943" h="819" extrusionOk="0">
                  <a:moveTo>
                    <a:pt x="448" y="775"/>
                  </a:moveTo>
                  <a:cubicBezTo>
                    <a:pt x="266" y="775"/>
                    <a:pt x="86" y="619"/>
                    <a:pt x="47" y="583"/>
                  </a:cubicBezTo>
                  <a:cubicBezTo>
                    <a:pt x="15" y="553"/>
                    <a:pt x="0" y="422"/>
                    <a:pt x="2" y="375"/>
                  </a:cubicBezTo>
                  <a:cubicBezTo>
                    <a:pt x="6" y="300"/>
                    <a:pt x="107" y="234"/>
                    <a:pt x="236" y="223"/>
                  </a:cubicBezTo>
                  <a:cubicBezTo>
                    <a:pt x="360" y="212"/>
                    <a:pt x="455" y="58"/>
                    <a:pt x="456" y="56"/>
                  </a:cubicBezTo>
                  <a:cubicBezTo>
                    <a:pt x="457" y="56"/>
                    <a:pt x="457" y="56"/>
                    <a:pt x="457" y="56"/>
                  </a:cubicBezTo>
                  <a:cubicBezTo>
                    <a:pt x="495" y="18"/>
                    <a:pt x="543" y="0"/>
                    <a:pt x="600" y="4"/>
                  </a:cubicBezTo>
                  <a:cubicBezTo>
                    <a:pt x="703" y="10"/>
                    <a:pt x="813" y="86"/>
                    <a:pt x="869" y="158"/>
                  </a:cubicBezTo>
                  <a:cubicBezTo>
                    <a:pt x="943" y="255"/>
                    <a:pt x="923" y="352"/>
                    <a:pt x="905" y="437"/>
                  </a:cubicBezTo>
                  <a:cubicBezTo>
                    <a:pt x="902" y="450"/>
                    <a:pt x="900" y="462"/>
                    <a:pt x="897" y="474"/>
                  </a:cubicBezTo>
                  <a:cubicBezTo>
                    <a:pt x="879" y="571"/>
                    <a:pt x="736" y="706"/>
                    <a:pt x="526" y="765"/>
                  </a:cubicBezTo>
                  <a:cubicBezTo>
                    <a:pt x="500" y="772"/>
                    <a:pt x="474" y="775"/>
                    <a:pt x="448" y="775"/>
                  </a:cubicBezTo>
                  <a:close/>
                  <a:moveTo>
                    <a:pt x="460" y="58"/>
                  </a:moveTo>
                  <a:cubicBezTo>
                    <a:pt x="456" y="65"/>
                    <a:pt x="361" y="217"/>
                    <a:pt x="236" y="227"/>
                  </a:cubicBezTo>
                  <a:cubicBezTo>
                    <a:pt x="111" y="238"/>
                    <a:pt x="10" y="303"/>
                    <a:pt x="7" y="375"/>
                  </a:cubicBezTo>
                  <a:cubicBezTo>
                    <a:pt x="4" y="421"/>
                    <a:pt x="19" y="552"/>
                    <a:pt x="50" y="580"/>
                  </a:cubicBezTo>
                  <a:cubicBezTo>
                    <a:pt x="77" y="605"/>
                    <a:pt x="317" y="819"/>
                    <a:pt x="525" y="761"/>
                  </a:cubicBezTo>
                  <a:cubicBezTo>
                    <a:pt x="733" y="702"/>
                    <a:pt x="876" y="569"/>
                    <a:pt x="893" y="474"/>
                  </a:cubicBezTo>
                  <a:cubicBezTo>
                    <a:pt x="896" y="461"/>
                    <a:pt x="898" y="449"/>
                    <a:pt x="901" y="436"/>
                  </a:cubicBezTo>
                  <a:cubicBezTo>
                    <a:pt x="919" y="352"/>
                    <a:pt x="939" y="256"/>
                    <a:pt x="865" y="161"/>
                  </a:cubicBezTo>
                  <a:cubicBezTo>
                    <a:pt x="811" y="90"/>
                    <a:pt x="702" y="14"/>
                    <a:pt x="600" y="8"/>
                  </a:cubicBezTo>
                  <a:cubicBezTo>
                    <a:pt x="544" y="4"/>
                    <a:pt x="497" y="21"/>
                    <a:pt x="460" y="58"/>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0" name="Google Shape;320;p8"/>
            <p:cNvSpPr/>
            <p:nvPr/>
          </p:nvSpPr>
          <p:spPr>
            <a:xfrm rot="-3111478" flipH="1">
              <a:off x="8339853" y="4853481"/>
              <a:ext cx="401641" cy="301627"/>
            </a:xfrm>
            <a:custGeom>
              <a:avLst/>
              <a:gdLst/>
              <a:ahLst/>
              <a:cxnLst/>
              <a:rect l="l" t="t" r="r" b="b"/>
              <a:pathLst>
                <a:path w="401" h="302" extrusionOk="0">
                  <a:moveTo>
                    <a:pt x="282" y="284"/>
                  </a:moveTo>
                  <a:cubicBezTo>
                    <a:pt x="187" y="284"/>
                    <a:pt x="59" y="256"/>
                    <a:pt x="26" y="240"/>
                  </a:cubicBezTo>
                  <a:cubicBezTo>
                    <a:pt x="14" y="234"/>
                    <a:pt x="6" y="220"/>
                    <a:pt x="4" y="199"/>
                  </a:cubicBezTo>
                  <a:cubicBezTo>
                    <a:pt x="0" y="151"/>
                    <a:pt x="27" y="73"/>
                    <a:pt x="74" y="37"/>
                  </a:cubicBezTo>
                  <a:cubicBezTo>
                    <a:pt x="123" y="0"/>
                    <a:pt x="192" y="35"/>
                    <a:pt x="253" y="66"/>
                  </a:cubicBezTo>
                  <a:cubicBezTo>
                    <a:pt x="272" y="76"/>
                    <a:pt x="291" y="85"/>
                    <a:pt x="308" y="92"/>
                  </a:cubicBezTo>
                  <a:cubicBezTo>
                    <a:pt x="356" y="111"/>
                    <a:pt x="396" y="163"/>
                    <a:pt x="399" y="209"/>
                  </a:cubicBezTo>
                  <a:cubicBezTo>
                    <a:pt x="401" y="236"/>
                    <a:pt x="390" y="257"/>
                    <a:pt x="368" y="269"/>
                  </a:cubicBezTo>
                  <a:cubicBezTo>
                    <a:pt x="349" y="280"/>
                    <a:pt x="318" y="284"/>
                    <a:pt x="282" y="284"/>
                  </a:cubicBezTo>
                  <a:close/>
                  <a:moveTo>
                    <a:pt x="124" y="25"/>
                  </a:moveTo>
                  <a:cubicBezTo>
                    <a:pt x="107" y="25"/>
                    <a:pt x="91" y="29"/>
                    <a:pt x="76" y="40"/>
                  </a:cubicBezTo>
                  <a:cubicBezTo>
                    <a:pt x="31" y="75"/>
                    <a:pt x="4" y="152"/>
                    <a:pt x="9" y="199"/>
                  </a:cubicBezTo>
                  <a:cubicBezTo>
                    <a:pt x="10" y="212"/>
                    <a:pt x="14" y="229"/>
                    <a:pt x="28" y="236"/>
                  </a:cubicBezTo>
                  <a:cubicBezTo>
                    <a:pt x="72" y="258"/>
                    <a:pt x="301" y="302"/>
                    <a:pt x="366" y="266"/>
                  </a:cubicBezTo>
                  <a:cubicBezTo>
                    <a:pt x="392" y="251"/>
                    <a:pt x="396" y="227"/>
                    <a:pt x="395" y="210"/>
                  </a:cubicBezTo>
                  <a:cubicBezTo>
                    <a:pt x="392" y="165"/>
                    <a:pt x="353" y="114"/>
                    <a:pt x="307" y="96"/>
                  </a:cubicBezTo>
                  <a:cubicBezTo>
                    <a:pt x="307" y="96"/>
                    <a:pt x="307" y="96"/>
                    <a:pt x="307" y="96"/>
                  </a:cubicBezTo>
                  <a:cubicBezTo>
                    <a:pt x="289" y="89"/>
                    <a:pt x="270" y="79"/>
                    <a:pt x="251" y="69"/>
                  </a:cubicBezTo>
                  <a:cubicBezTo>
                    <a:pt x="207" y="47"/>
                    <a:pt x="163" y="25"/>
                    <a:pt x="124" y="2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1" name="Google Shape;321;p8"/>
            <p:cNvSpPr/>
            <p:nvPr/>
          </p:nvSpPr>
          <p:spPr>
            <a:xfrm rot="-3111480" flipH="1">
              <a:off x="7465418" y="4776850"/>
              <a:ext cx="642943" cy="401641"/>
            </a:xfrm>
            <a:custGeom>
              <a:avLst/>
              <a:gdLst/>
              <a:ahLst/>
              <a:cxnLst/>
              <a:rect l="l" t="t" r="r" b="b"/>
              <a:pathLst>
                <a:path w="643" h="401" extrusionOk="0">
                  <a:moveTo>
                    <a:pt x="308" y="393"/>
                  </a:moveTo>
                  <a:cubicBezTo>
                    <a:pt x="234" y="393"/>
                    <a:pt x="125" y="338"/>
                    <a:pt x="63" y="302"/>
                  </a:cubicBezTo>
                  <a:cubicBezTo>
                    <a:pt x="8" y="271"/>
                    <a:pt x="0" y="169"/>
                    <a:pt x="32" y="111"/>
                  </a:cubicBezTo>
                  <a:cubicBezTo>
                    <a:pt x="64" y="55"/>
                    <a:pt x="137" y="67"/>
                    <a:pt x="186" y="75"/>
                  </a:cubicBezTo>
                  <a:cubicBezTo>
                    <a:pt x="190" y="76"/>
                    <a:pt x="193" y="76"/>
                    <a:pt x="197" y="77"/>
                  </a:cubicBezTo>
                  <a:cubicBezTo>
                    <a:pt x="242" y="84"/>
                    <a:pt x="338" y="75"/>
                    <a:pt x="395" y="40"/>
                  </a:cubicBezTo>
                  <a:cubicBezTo>
                    <a:pt x="462" y="0"/>
                    <a:pt x="558" y="101"/>
                    <a:pt x="586" y="133"/>
                  </a:cubicBezTo>
                  <a:cubicBezTo>
                    <a:pt x="643" y="199"/>
                    <a:pt x="612" y="259"/>
                    <a:pt x="579" y="305"/>
                  </a:cubicBezTo>
                  <a:cubicBezTo>
                    <a:pt x="543" y="354"/>
                    <a:pt x="444" y="371"/>
                    <a:pt x="365" y="385"/>
                  </a:cubicBezTo>
                  <a:cubicBezTo>
                    <a:pt x="352" y="387"/>
                    <a:pt x="341" y="389"/>
                    <a:pt x="330" y="391"/>
                  </a:cubicBezTo>
                  <a:cubicBezTo>
                    <a:pt x="323" y="392"/>
                    <a:pt x="316" y="393"/>
                    <a:pt x="308" y="393"/>
                  </a:cubicBezTo>
                  <a:close/>
                  <a:moveTo>
                    <a:pt x="121" y="72"/>
                  </a:moveTo>
                  <a:cubicBezTo>
                    <a:pt x="87" y="72"/>
                    <a:pt x="54" y="81"/>
                    <a:pt x="36" y="113"/>
                  </a:cubicBezTo>
                  <a:cubicBezTo>
                    <a:pt x="5" y="169"/>
                    <a:pt x="13" y="269"/>
                    <a:pt x="65" y="299"/>
                  </a:cubicBezTo>
                  <a:cubicBezTo>
                    <a:pt x="133" y="337"/>
                    <a:pt x="258" y="401"/>
                    <a:pt x="329" y="387"/>
                  </a:cubicBezTo>
                  <a:cubicBezTo>
                    <a:pt x="340" y="385"/>
                    <a:pt x="352" y="383"/>
                    <a:pt x="364" y="381"/>
                  </a:cubicBezTo>
                  <a:cubicBezTo>
                    <a:pt x="439" y="368"/>
                    <a:pt x="541" y="350"/>
                    <a:pt x="575" y="303"/>
                  </a:cubicBezTo>
                  <a:cubicBezTo>
                    <a:pt x="624" y="236"/>
                    <a:pt x="627" y="186"/>
                    <a:pt x="583" y="136"/>
                  </a:cubicBezTo>
                  <a:cubicBezTo>
                    <a:pt x="555" y="104"/>
                    <a:pt x="461" y="5"/>
                    <a:pt x="397" y="44"/>
                  </a:cubicBezTo>
                  <a:cubicBezTo>
                    <a:pt x="339" y="79"/>
                    <a:pt x="242" y="88"/>
                    <a:pt x="196" y="81"/>
                  </a:cubicBezTo>
                  <a:cubicBezTo>
                    <a:pt x="193" y="80"/>
                    <a:pt x="189" y="80"/>
                    <a:pt x="185" y="79"/>
                  </a:cubicBezTo>
                  <a:cubicBezTo>
                    <a:pt x="166" y="76"/>
                    <a:pt x="144" y="72"/>
                    <a:pt x="121" y="7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2" name="Google Shape;322;p8"/>
            <p:cNvSpPr/>
            <p:nvPr/>
          </p:nvSpPr>
          <p:spPr>
            <a:xfrm rot="-3111477" flipH="1">
              <a:off x="8959024" y="3657882"/>
              <a:ext cx="768357" cy="762006"/>
            </a:xfrm>
            <a:custGeom>
              <a:avLst/>
              <a:gdLst/>
              <a:ahLst/>
              <a:cxnLst/>
              <a:rect l="l" t="t" r="r" b="b"/>
              <a:pathLst>
                <a:path w="768" h="762" extrusionOk="0">
                  <a:moveTo>
                    <a:pt x="304" y="728"/>
                  </a:moveTo>
                  <a:cubicBezTo>
                    <a:pt x="252" y="728"/>
                    <a:pt x="198" y="698"/>
                    <a:pt x="139" y="653"/>
                  </a:cubicBezTo>
                  <a:cubicBezTo>
                    <a:pt x="39" y="576"/>
                    <a:pt x="0" y="418"/>
                    <a:pt x="58" y="328"/>
                  </a:cubicBezTo>
                  <a:cubicBezTo>
                    <a:pt x="80" y="295"/>
                    <a:pt x="99" y="270"/>
                    <a:pt x="115" y="248"/>
                  </a:cubicBezTo>
                  <a:cubicBezTo>
                    <a:pt x="145" y="209"/>
                    <a:pt x="168" y="178"/>
                    <a:pt x="189" y="128"/>
                  </a:cubicBezTo>
                  <a:cubicBezTo>
                    <a:pt x="226" y="39"/>
                    <a:pt x="306" y="3"/>
                    <a:pt x="369" y="0"/>
                  </a:cubicBezTo>
                  <a:cubicBezTo>
                    <a:pt x="369" y="0"/>
                    <a:pt x="369" y="0"/>
                    <a:pt x="369" y="0"/>
                  </a:cubicBezTo>
                  <a:cubicBezTo>
                    <a:pt x="369" y="0"/>
                    <a:pt x="369" y="0"/>
                    <a:pt x="369" y="0"/>
                  </a:cubicBezTo>
                  <a:cubicBezTo>
                    <a:pt x="378" y="1"/>
                    <a:pt x="592" y="19"/>
                    <a:pt x="652" y="82"/>
                  </a:cubicBezTo>
                  <a:cubicBezTo>
                    <a:pt x="713" y="145"/>
                    <a:pt x="768" y="289"/>
                    <a:pt x="713" y="393"/>
                  </a:cubicBezTo>
                  <a:cubicBezTo>
                    <a:pt x="682" y="451"/>
                    <a:pt x="628" y="493"/>
                    <a:pt x="571" y="538"/>
                  </a:cubicBezTo>
                  <a:cubicBezTo>
                    <a:pt x="527" y="573"/>
                    <a:pt x="481" y="609"/>
                    <a:pt x="438" y="657"/>
                  </a:cubicBezTo>
                  <a:cubicBezTo>
                    <a:pt x="392" y="707"/>
                    <a:pt x="349" y="728"/>
                    <a:pt x="304" y="728"/>
                  </a:cubicBezTo>
                  <a:close/>
                  <a:moveTo>
                    <a:pt x="369" y="4"/>
                  </a:moveTo>
                  <a:cubicBezTo>
                    <a:pt x="308" y="7"/>
                    <a:pt x="229" y="42"/>
                    <a:pt x="193" y="129"/>
                  </a:cubicBezTo>
                  <a:cubicBezTo>
                    <a:pt x="172" y="181"/>
                    <a:pt x="148" y="211"/>
                    <a:pt x="119" y="250"/>
                  </a:cubicBezTo>
                  <a:cubicBezTo>
                    <a:pt x="102" y="272"/>
                    <a:pt x="83" y="297"/>
                    <a:pt x="62" y="330"/>
                  </a:cubicBezTo>
                  <a:cubicBezTo>
                    <a:pt x="4" y="419"/>
                    <a:pt x="43" y="574"/>
                    <a:pt x="142" y="650"/>
                  </a:cubicBezTo>
                  <a:cubicBezTo>
                    <a:pt x="247" y="731"/>
                    <a:pt x="337" y="762"/>
                    <a:pt x="435" y="654"/>
                  </a:cubicBezTo>
                  <a:cubicBezTo>
                    <a:pt x="478" y="605"/>
                    <a:pt x="524" y="569"/>
                    <a:pt x="569" y="535"/>
                  </a:cubicBezTo>
                  <a:cubicBezTo>
                    <a:pt x="628" y="489"/>
                    <a:pt x="679" y="449"/>
                    <a:pt x="710" y="391"/>
                  </a:cubicBezTo>
                  <a:cubicBezTo>
                    <a:pt x="763" y="290"/>
                    <a:pt x="708" y="146"/>
                    <a:pt x="649" y="84"/>
                  </a:cubicBezTo>
                  <a:cubicBezTo>
                    <a:pt x="591" y="23"/>
                    <a:pt x="375" y="5"/>
                    <a:pt x="369"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3" name="Google Shape;323;p8"/>
            <p:cNvSpPr/>
            <p:nvPr/>
          </p:nvSpPr>
          <p:spPr>
            <a:xfrm rot="-3111475" flipH="1">
              <a:off x="9314507" y="3909721"/>
              <a:ext cx="263527" cy="214315"/>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4" name="Google Shape;324;p8"/>
            <p:cNvSpPr/>
            <p:nvPr/>
          </p:nvSpPr>
          <p:spPr>
            <a:xfrm rot="-3111471" flipH="1">
              <a:off x="9074408" y="3751193"/>
              <a:ext cx="534993" cy="534992"/>
            </a:xfrm>
            <a:custGeom>
              <a:avLst/>
              <a:gdLst/>
              <a:ahLst/>
              <a:cxnLst/>
              <a:rect l="l" t="t" r="r" b="b"/>
              <a:pathLst>
                <a:path w="535" h="534" extrusionOk="0">
                  <a:moveTo>
                    <a:pt x="183" y="533"/>
                  </a:moveTo>
                  <a:cubicBezTo>
                    <a:pt x="179" y="533"/>
                    <a:pt x="175" y="532"/>
                    <a:pt x="171" y="532"/>
                  </a:cubicBezTo>
                  <a:cubicBezTo>
                    <a:pt x="116" y="525"/>
                    <a:pt x="0" y="417"/>
                    <a:pt x="7" y="351"/>
                  </a:cubicBezTo>
                  <a:cubicBezTo>
                    <a:pt x="17" y="262"/>
                    <a:pt x="64" y="213"/>
                    <a:pt x="95" y="181"/>
                  </a:cubicBezTo>
                  <a:cubicBezTo>
                    <a:pt x="136" y="138"/>
                    <a:pt x="160" y="109"/>
                    <a:pt x="207" y="41"/>
                  </a:cubicBezTo>
                  <a:cubicBezTo>
                    <a:pt x="221" y="20"/>
                    <a:pt x="246" y="8"/>
                    <a:pt x="281" y="5"/>
                  </a:cubicBezTo>
                  <a:cubicBezTo>
                    <a:pt x="344" y="0"/>
                    <a:pt x="432" y="29"/>
                    <a:pt x="468" y="67"/>
                  </a:cubicBezTo>
                  <a:cubicBezTo>
                    <a:pt x="516" y="117"/>
                    <a:pt x="535" y="230"/>
                    <a:pt x="502" y="271"/>
                  </a:cubicBezTo>
                  <a:cubicBezTo>
                    <a:pt x="486" y="291"/>
                    <a:pt x="456" y="324"/>
                    <a:pt x="424" y="360"/>
                  </a:cubicBezTo>
                  <a:cubicBezTo>
                    <a:pt x="394" y="392"/>
                    <a:pt x="363" y="426"/>
                    <a:pt x="344" y="450"/>
                  </a:cubicBezTo>
                  <a:cubicBezTo>
                    <a:pt x="305" y="497"/>
                    <a:pt x="234" y="533"/>
                    <a:pt x="183" y="533"/>
                  </a:cubicBezTo>
                  <a:close/>
                  <a:moveTo>
                    <a:pt x="297" y="9"/>
                  </a:moveTo>
                  <a:cubicBezTo>
                    <a:pt x="292" y="9"/>
                    <a:pt x="286" y="9"/>
                    <a:pt x="281" y="9"/>
                  </a:cubicBezTo>
                  <a:cubicBezTo>
                    <a:pt x="248" y="12"/>
                    <a:pt x="224" y="24"/>
                    <a:pt x="210" y="43"/>
                  </a:cubicBezTo>
                  <a:cubicBezTo>
                    <a:pt x="163" y="112"/>
                    <a:pt x="139" y="141"/>
                    <a:pt x="98" y="183"/>
                  </a:cubicBezTo>
                  <a:cubicBezTo>
                    <a:pt x="67" y="216"/>
                    <a:pt x="21" y="264"/>
                    <a:pt x="12" y="351"/>
                  </a:cubicBezTo>
                  <a:cubicBezTo>
                    <a:pt x="5" y="415"/>
                    <a:pt x="119" y="521"/>
                    <a:pt x="171" y="528"/>
                  </a:cubicBezTo>
                  <a:cubicBezTo>
                    <a:pt x="222" y="534"/>
                    <a:pt x="299" y="497"/>
                    <a:pt x="341" y="447"/>
                  </a:cubicBezTo>
                  <a:cubicBezTo>
                    <a:pt x="360" y="424"/>
                    <a:pt x="391" y="390"/>
                    <a:pt x="421" y="357"/>
                  </a:cubicBezTo>
                  <a:cubicBezTo>
                    <a:pt x="453" y="322"/>
                    <a:pt x="483" y="288"/>
                    <a:pt x="499" y="268"/>
                  </a:cubicBezTo>
                  <a:cubicBezTo>
                    <a:pt x="529" y="232"/>
                    <a:pt x="516" y="123"/>
                    <a:pt x="465" y="70"/>
                  </a:cubicBezTo>
                  <a:cubicBezTo>
                    <a:pt x="436" y="39"/>
                    <a:pt x="363" y="9"/>
                    <a:pt x="297" y="9"/>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25" name="Google Shape;325;p8"/>
            <p:cNvSpPr/>
            <p:nvPr/>
          </p:nvSpPr>
          <p:spPr>
            <a:xfrm rot="-3111475" flipH="1">
              <a:off x="8907485" y="3389869"/>
              <a:ext cx="1068396" cy="1281125"/>
            </a:xfrm>
            <a:custGeom>
              <a:avLst/>
              <a:gdLst/>
              <a:ahLst/>
              <a:cxnLst/>
              <a:rect l="l" t="t" r="r" b="b"/>
              <a:pathLst>
                <a:path w="1068" h="1278" extrusionOk="0">
                  <a:moveTo>
                    <a:pt x="352" y="1268"/>
                  </a:moveTo>
                  <a:cubicBezTo>
                    <a:pt x="320" y="1268"/>
                    <a:pt x="292" y="1258"/>
                    <a:pt x="270" y="1247"/>
                  </a:cubicBezTo>
                  <a:cubicBezTo>
                    <a:pt x="208" y="1215"/>
                    <a:pt x="165" y="1155"/>
                    <a:pt x="162" y="1117"/>
                  </a:cubicBezTo>
                  <a:cubicBezTo>
                    <a:pt x="157" y="1070"/>
                    <a:pt x="116" y="967"/>
                    <a:pt x="77" y="868"/>
                  </a:cubicBezTo>
                  <a:cubicBezTo>
                    <a:pt x="60" y="823"/>
                    <a:pt x="43" y="781"/>
                    <a:pt x="30" y="745"/>
                  </a:cubicBezTo>
                  <a:cubicBezTo>
                    <a:pt x="0" y="662"/>
                    <a:pt x="46" y="568"/>
                    <a:pt x="162" y="475"/>
                  </a:cubicBezTo>
                  <a:cubicBezTo>
                    <a:pt x="220" y="429"/>
                    <a:pt x="310" y="297"/>
                    <a:pt x="321" y="195"/>
                  </a:cubicBezTo>
                  <a:cubicBezTo>
                    <a:pt x="330" y="100"/>
                    <a:pt x="442" y="58"/>
                    <a:pt x="510" y="33"/>
                  </a:cubicBezTo>
                  <a:cubicBezTo>
                    <a:pt x="515" y="31"/>
                    <a:pt x="521" y="29"/>
                    <a:pt x="526" y="27"/>
                  </a:cubicBezTo>
                  <a:cubicBezTo>
                    <a:pt x="594" y="0"/>
                    <a:pt x="888" y="104"/>
                    <a:pt x="957" y="179"/>
                  </a:cubicBezTo>
                  <a:cubicBezTo>
                    <a:pt x="1026" y="256"/>
                    <a:pt x="1040" y="366"/>
                    <a:pt x="1054" y="473"/>
                  </a:cubicBezTo>
                  <a:cubicBezTo>
                    <a:pt x="1068" y="582"/>
                    <a:pt x="964" y="810"/>
                    <a:pt x="863" y="894"/>
                  </a:cubicBezTo>
                  <a:cubicBezTo>
                    <a:pt x="835" y="917"/>
                    <a:pt x="800" y="948"/>
                    <a:pt x="760" y="984"/>
                  </a:cubicBezTo>
                  <a:cubicBezTo>
                    <a:pt x="657" y="1076"/>
                    <a:pt x="529" y="1190"/>
                    <a:pt x="434" y="1245"/>
                  </a:cubicBezTo>
                  <a:cubicBezTo>
                    <a:pt x="405" y="1262"/>
                    <a:pt x="377" y="1268"/>
                    <a:pt x="352" y="1268"/>
                  </a:cubicBezTo>
                  <a:close/>
                  <a:moveTo>
                    <a:pt x="555" y="27"/>
                  </a:moveTo>
                  <a:cubicBezTo>
                    <a:pt x="543" y="27"/>
                    <a:pt x="534" y="28"/>
                    <a:pt x="527" y="31"/>
                  </a:cubicBezTo>
                  <a:cubicBezTo>
                    <a:pt x="522" y="33"/>
                    <a:pt x="517" y="35"/>
                    <a:pt x="511" y="37"/>
                  </a:cubicBezTo>
                  <a:cubicBezTo>
                    <a:pt x="445" y="62"/>
                    <a:pt x="334" y="103"/>
                    <a:pt x="325" y="195"/>
                  </a:cubicBezTo>
                  <a:cubicBezTo>
                    <a:pt x="314" y="299"/>
                    <a:pt x="223" y="432"/>
                    <a:pt x="165" y="479"/>
                  </a:cubicBezTo>
                  <a:cubicBezTo>
                    <a:pt x="50" y="570"/>
                    <a:pt x="5" y="662"/>
                    <a:pt x="34" y="744"/>
                  </a:cubicBezTo>
                  <a:cubicBezTo>
                    <a:pt x="47" y="779"/>
                    <a:pt x="64" y="821"/>
                    <a:pt x="81" y="866"/>
                  </a:cubicBezTo>
                  <a:cubicBezTo>
                    <a:pt x="120" y="966"/>
                    <a:pt x="161" y="1069"/>
                    <a:pt x="166" y="1116"/>
                  </a:cubicBezTo>
                  <a:cubicBezTo>
                    <a:pt x="169" y="1153"/>
                    <a:pt x="211" y="1212"/>
                    <a:pt x="272" y="1243"/>
                  </a:cubicBezTo>
                  <a:cubicBezTo>
                    <a:pt x="310" y="1263"/>
                    <a:pt x="368" y="1278"/>
                    <a:pt x="432" y="1241"/>
                  </a:cubicBezTo>
                  <a:cubicBezTo>
                    <a:pt x="527" y="1187"/>
                    <a:pt x="654" y="1073"/>
                    <a:pt x="757" y="981"/>
                  </a:cubicBezTo>
                  <a:cubicBezTo>
                    <a:pt x="798" y="945"/>
                    <a:pt x="832" y="914"/>
                    <a:pt x="860" y="891"/>
                  </a:cubicBezTo>
                  <a:cubicBezTo>
                    <a:pt x="961" y="808"/>
                    <a:pt x="1064" y="581"/>
                    <a:pt x="1050" y="474"/>
                  </a:cubicBezTo>
                  <a:cubicBezTo>
                    <a:pt x="1036" y="367"/>
                    <a:pt x="1022" y="257"/>
                    <a:pt x="954" y="182"/>
                  </a:cubicBezTo>
                  <a:cubicBezTo>
                    <a:pt x="916" y="141"/>
                    <a:pt x="818" y="96"/>
                    <a:pt x="739" y="69"/>
                  </a:cubicBezTo>
                  <a:cubicBezTo>
                    <a:pt x="662" y="42"/>
                    <a:pt x="595" y="27"/>
                    <a:pt x="555" y="2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26" name="Google Shape;326;p8"/>
          <p:cNvGrpSpPr/>
          <p:nvPr/>
        </p:nvGrpSpPr>
        <p:grpSpPr>
          <a:xfrm>
            <a:off x="-161777" y="37660"/>
            <a:ext cx="8968388" cy="4459227"/>
            <a:chOff x="-161777" y="37660"/>
            <a:chExt cx="8968388" cy="4459227"/>
          </a:xfrm>
        </p:grpSpPr>
        <p:pic>
          <p:nvPicPr>
            <p:cNvPr id="327" name="Google Shape;327;p8"/>
            <p:cNvPicPr preferRelativeResize="0"/>
            <p:nvPr/>
          </p:nvPicPr>
          <p:blipFill>
            <a:blip r:embed="rId2">
              <a:alphaModFix/>
            </a:blip>
            <a:stretch>
              <a:fillRect/>
            </a:stretch>
          </p:blipFill>
          <p:spPr>
            <a:xfrm rot="-2336414">
              <a:off x="1013638" y="1065854"/>
              <a:ext cx="954475" cy="1141210"/>
            </a:xfrm>
            <a:prstGeom prst="rect">
              <a:avLst/>
            </a:prstGeom>
            <a:noFill/>
            <a:ln>
              <a:noFill/>
            </a:ln>
          </p:spPr>
        </p:pic>
        <p:pic>
          <p:nvPicPr>
            <p:cNvPr id="328" name="Google Shape;328;p8"/>
            <p:cNvPicPr preferRelativeResize="0"/>
            <p:nvPr/>
          </p:nvPicPr>
          <p:blipFill rotWithShape="1">
            <a:blip r:embed="rId3">
              <a:alphaModFix/>
            </a:blip>
            <a:srcRect r="2553"/>
            <a:stretch/>
          </p:blipFill>
          <p:spPr>
            <a:xfrm>
              <a:off x="7541310" y="3743162"/>
              <a:ext cx="776405" cy="753725"/>
            </a:xfrm>
            <a:prstGeom prst="rect">
              <a:avLst/>
            </a:prstGeom>
            <a:noFill/>
            <a:ln>
              <a:noFill/>
            </a:ln>
          </p:spPr>
        </p:pic>
        <p:pic>
          <p:nvPicPr>
            <p:cNvPr id="329" name="Google Shape;329;p8"/>
            <p:cNvPicPr preferRelativeResize="0"/>
            <p:nvPr/>
          </p:nvPicPr>
          <p:blipFill>
            <a:blip r:embed="rId4">
              <a:alphaModFix/>
            </a:blip>
            <a:stretch>
              <a:fillRect/>
            </a:stretch>
          </p:blipFill>
          <p:spPr>
            <a:xfrm rot="-4804509">
              <a:off x="-66504" y="36589"/>
              <a:ext cx="545374" cy="651674"/>
            </a:xfrm>
            <a:prstGeom prst="rect">
              <a:avLst/>
            </a:prstGeom>
            <a:noFill/>
            <a:ln>
              <a:noFill/>
            </a:ln>
          </p:spPr>
        </p:pic>
        <p:pic>
          <p:nvPicPr>
            <p:cNvPr id="330" name="Google Shape;330;p8"/>
            <p:cNvPicPr preferRelativeResize="0"/>
            <p:nvPr/>
          </p:nvPicPr>
          <p:blipFill>
            <a:blip r:embed="rId5">
              <a:alphaModFix/>
            </a:blip>
            <a:stretch>
              <a:fillRect/>
            </a:stretch>
          </p:blipFill>
          <p:spPr>
            <a:xfrm rot="-9897965">
              <a:off x="7943613" y="2591793"/>
              <a:ext cx="771293" cy="808858"/>
            </a:xfrm>
            <a:prstGeom prst="rect">
              <a:avLst/>
            </a:prstGeom>
            <a:noFill/>
            <a:ln>
              <a:noFill/>
            </a:ln>
          </p:spPr>
        </p:pic>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31"/>
        <p:cNvGrpSpPr/>
        <p:nvPr/>
      </p:nvGrpSpPr>
      <p:grpSpPr>
        <a:xfrm>
          <a:off x="0" y="0"/>
          <a:ext cx="0" cy="0"/>
          <a:chOff x="0" y="0"/>
          <a:chExt cx="0" cy="0"/>
        </a:xfrm>
      </p:grpSpPr>
      <p:sp>
        <p:nvSpPr>
          <p:cNvPr id="332" name="Google Shape;332;p9"/>
          <p:cNvSpPr txBox="1">
            <a:spLocks noGrp="1"/>
          </p:cNvSpPr>
          <p:nvPr>
            <p:ph type="title"/>
          </p:nvPr>
        </p:nvSpPr>
        <p:spPr>
          <a:xfrm>
            <a:off x="3557875" y="2569450"/>
            <a:ext cx="4872900" cy="1363500"/>
          </a:xfrm>
          <a:prstGeom prst="rect">
            <a:avLst/>
          </a:prstGeom>
        </p:spPr>
        <p:txBody>
          <a:bodyPr spcFirstLastPara="1" wrap="square" lIns="91425" tIns="91425" rIns="91425" bIns="91425" anchor="b" anchorCtr="0">
            <a:noAutofit/>
          </a:bodyPr>
          <a:lstStyle>
            <a:lvl1pPr lvl="0" rtl="0">
              <a:spcBef>
                <a:spcPts val="0"/>
              </a:spcBef>
              <a:spcAft>
                <a:spcPts val="0"/>
              </a:spcAft>
              <a:buSzPts val="4300"/>
              <a:buNone/>
              <a:defRPr sz="4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333" name="Google Shape;333;p9"/>
          <p:cNvSpPr txBox="1">
            <a:spLocks noGrp="1"/>
          </p:cNvSpPr>
          <p:nvPr>
            <p:ph type="subTitle" idx="1"/>
          </p:nvPr>
        </p:nvSpPr>
        <p:spPr>
          <a:xfrm>
            <a:off x="3557875" y="3932900"/>
            <a:ext cx="4872900" cy="6711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400"/>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a:endParaRPr/>
          </a:p>
        </p:txBody>
      </p:sp>
      <p:grpSp>
        <p:nvGrpSpPr>
          <p:cNvPr id="334" name="Google Shape;334;p9"/>
          <p:cNvGrpSpPr/>
          <p:nvPr/>
        </p:nvGrpSpPr>
        <p:grpSpPr>
          <a:xfrm>
            <a:off x="-5498125" y="-550347"/>
            <a:ext cx="9449768" cy="4560356"/>
            <a:chOff x="0" y="2771776"/>
            <a:chExt cx="5156200" cy="3062286"/>
          </a:xfrm>
        </p:grpSpPr>
        <p:sp>
          <p:nvSpPr>
            <p:cNvPr id="335" name="Google Shape;335;p9"/>
            <p:cNvSpPr/>
            <p:nvPr/>
          </p:nvSpPr>
          <p:spPr>
            <a:xfrm>
              <a:off x="1962150" y="3011488"/>
              <a:ext cx="2797178" cy="2262189"/>
            </a:xfrm>
            <a:custGeom>
              <a:avLst/>
              <a:gdLst/>
              <a:ahLst/>
              <a:cxnLst/>
              <a:rect l="l" t="t" r="r" b="b"/>
              <a:pathLst>
                <a:path w="2794" h="2258" extrusionOk="0">
                  <a:moveTo>
                    <a:pt x="2762" y="417"/>
                  </a:moveTo>
                  <a:cubicBezTo>
                    <a:pt x="2729" y="392"/>
                    <a:pt x="2705" y="397"/>
                    <a:pt x="2705" y="397"/>
                  </a:cubicBezTo>
                  <a:cubicBezTo>
                    <a:pt x="2705" y="397"/>
                    <a:pt x="2734" y="437"/>
                    <a:pt x="2692" y="393"/>
                  </a:cubicBezTo>
                  <a:cubicBezTo>
                    <a:pt x="2650" y="350"/>
                    <a:pt x="2570" y="316"/>
                    <a:pt x="2570" y="316"/>
                  </a:cubicBezTo>
                  <a:cubicBezTo>
                    <a:pt x="2570" y="316"/>
                    <a:pt x="2525" y="318"/>
                    <a:pt x="2517" y="309"/>
                  </a:cubicBezTo>
                  <a:cubicBezTo>
                    <a:pt x="2508" y="299"/>
                    <a:pt x="2464" y="297"/>
                    <a:pt x="2482" y="317"/>
                  </a:cubicBezTo>
                  <a:cubicBezTo>
                    <a:pt x="2501" y="337"/>
                    <a:pt x="2501" y="346"/>
                    <a:pt x="2483" y="344"/>
                  </a:cubicBezTo>
                  <a:cubicBezTo>
                    <a:pt x="2465" y="342"/>
                    <a:pt x="2461" y="323"/>
                    <a:pt x="2461" y="323"/>
                  </a:cubicBezTo>
                  <a:cubicBezTo>
                    <a:pt x="2461" y="323"/>
                    <a:pt x="2482" y="307"/>
                    <a:pt x="2461" y="302"/>
                  </a:cubicBezTo>
                  <a:cubicBezTo>
                    <a:pt x="2440" y="297"/>
                    <a:pt x="2446" y="316"/>
                    <a:pt x="2446" y="316"/>
                  </a:cubicBezTo>
                  <a:cubicBezTo>
                    <a:pt x="2407" y="301"/>
                    <a:pt x="2384" y="314"/>
                    <a:pt x="2384" y="314"/>
                  </a:cubicBezTo>
                  <a:cubicBezTo>
                    <a:pt x="2384" y="314"/>
                    <a:pt x="2355" y="336"/>
                    <a:pt x="2348" y="302"/>
                  </a:cubicBezTo>
                  <a:cubicBezTo>
                    <a:pt x="2341" y="268"/>
                    <a:pt x="2306" y="273"/>
                    <a:pt x="2306" y="273"/>
                  </a:cubicBezTo>
                  <a:cubicBezTo>
                    <a:pt x="2306" y="273"/>
                    <a:pt x="2239" y="283"/>
                    <a:pt x="2238" y="268"/>
                  </a:cubicBezTo>
                  <a:cubicBezTo>
                    <a:pt x="2237" y="254"/>
                    <a:pt x="2198" y="249"/>
                    <a:pt x="2198" y="249"/>
                  </a:cubicBezTo>
                  <a:cubicBezTo>
                    <a:pt x="2211" y="226"/>
                    <a:pt x="2193" y="226"/>
                    <a:pt x="2193" y="226"/>
                  </a:cubicBezTo>
                  <a:cubicBezTo>
                    <a:pt x="2193" y="226"/>
                    <a:pt x="2173" y="226"/>
                    <a:pt x="2156" y="220"/>
                  </a:cubicBezTo>
                  <a:cubicBezTo>
                    <a:pt x="2139" y="214"/>
                    <a:pt x="2099" y="210"/>
                    <a:pt x="2083" y="212"/>
                  </a:cubicBezTo>
                  <a:cubicBezTo>
                    <a:pt x="2067" y="214"/>
                    <a:pt x="2064" y="218"/>
                    <a:pt x="2069" y="235"/>
                  </a:cubicBezTo>
                  <a:cubicBezTo>
                    <a:pt x="2073" y="253"/>
                    <a:pt x="2066" y="255"/>
                    <a:pt x="2050" y="254"/>
                  </a:cubicBezTo>
                  <a:cubicBezTo>
                    <a:pt x="2034" y="253"/>
                    <a:pt x="2025" y="237"/>
                    <a:pt x="2017" y="249"/>
                  </a:cubicBezTo>
                  <a:cubicBezTo>
                    <a:pt x="2009" y="262"/>
                    <a:pt x="2004" y="258"/>
                    <a:pt x="2004" y="258"/>
                  </a:cubicBezTo>
                  <a:cubicBezTo>
                    <a:pt x="2004" y="258"/>
                    <a:pt x="1973" y="224"/>
                    <a:pt x="1976" y="252"/>
                  </a:cubicBezTo>
                  <a:cubicBezTo>
                    <a:pt x="1979" y="281"/>
                    <a:pt x="1973" y="279"/>
                    <a:pt x="1971" y="282"/>
                  </a:cubicBezTo>
                  <a:cubicBezTo>
                    <a:pt x="1968" y="284"/>
                    <a:pt x="1924" y="258"/>
                    <a:pt x="1931" y="243"/>
                  </a:cubicBezTo>
                  <a:cubicBezTo>
                    <a:pt x="1937" y="228"/>
                    <a:pt x="1938" y="224"/>
                    <a:pt x="1933" y="205"/>
                  </a:cubicBezTo>
                  <a:cubicBezTo>
                    <a:pt x="1928" y="185"/>
                    <a:pt x="1920" y="198"/>
                    <a:pt x="1884" y="178"/>
                  </a:cubicBezTo>
                  <a:cubicBezTo>
                    <a:pt x="1848" y="159"/>
                    <a:pt x="1848" y="173"/>
                    <a:pt x="1848" y="173"/>
                  </a:cubicBezTo>
                  <a:cubicBezTo>
                    <a:pt x="1851" y="192"/>
                    <a:pt x="1856" y="206"/>
                    <a:pt x="1820" y="202"/>
                  </a:cubicBezTo>
                  <a:cubicBezTo>
                    <a:pt x="1784" y="198"/>
                    <a:pt x="1788" y="177"/>
                    <a:pt x="1788" y="177"/>
                  </a:cubicBezTo>
                  <a:cubicBezTo>
                    <a:pt x="1760" y="179"/>
                    <a:pt x="1727" y="175"/>
                    <a:pt x="1727" y="175"/>
                  </a:cubicBezTo>
                  <a:cubicBezTo>
                    <a:pt x="1727" y="175"/>
                    <a:pt x="1697" y="163"/>
                    <a:pt x="1687" y="176"/>
                  </a:cubicBezTo>
                  <a:cubicBezTo>
                    <a:pt x="1677" y="190"/>
                    <a:pt x="1640" y="189"/>
                    <a:pt x="1640" y="189"/>
                  </a:cubicBezTo>
                  <a:cubicBezTo>
                    <a:pt x="1640" y="189"/>
                    <a:pt x="1647" y="170"/>
                    <a:pt x="1682" y="144"/>
                  </a:cubicBezTo>
                  <a:cubicBezTo>
                    <a:pt x="1716" y="118"/>
                    <a:pt x="1715" y="110"/>
                    <a:pt x="1716" y="88"/>
                  </a:cubicBezTo>
                  <a:cubicBezTo>
                    <a:pt x="1717" y="66"/>
                    <a:pt x="1675" y="51"/>
                    <a:pt x="1675" y="51"/>
                  </a:cubicBezTo>
                  <a:cubicBezTo>
                    <a:pt x="1633" y="49"/>
                    <a:pt x="1633" y="49"/>
                    <a:pt x="1633" y="49"/>
                  </a:cubicBezTo>
                  <a:cubicBezTo>
                    <a:pt x="1633" y="49"/>
                    <a:pt x="1635" y="66"/>
                    <a:pt x="1620" y="61"/>
                  </a:cubicBezTo>
                  <a:cubicBezTo>
                    <a:pt x="1605" y="55"/>
                    <a:pt x="1626" y="36"/>
                    <a:pt x="1626" y="36"/>
                  </a:cubicBezTo>
                  <a:cubicBezTo>
                    <a:pt x="1604" y="29"/>
                    <a:pt x="1590" y="40"/>
                    <a:pt x="1590" y="40"/>
                  </a:cubicBezTo>
                  <a:cubicBezTo>
                    <a:pt x="1588" y="28"/>
                    <a:pt x="1604" y="20"/>
                    <a:pt x="1604" y="20"/>
                  </a:cubicBezTo>
                  <a:cubicBezTo>
                    <a:pt x="1604" y="20"/>
                    <a:pt x="1604" y="0"/>
                    <a:pt x="1575" y="6"/>
                  </a:cubicBezTo>
                  <a:cubicBezTo>
                    <a:pt x="1545" y="11"/>
                    <a:pt x="1548" y="35"/>
                    <a:pt x="1551" y="49"/>
                  </a:cubicBezTo>
                  <a:cubicBezTo>
                    <a:pt x="1554" y="62"/>
                    <a:pt x="1544" y="58"/>
                    <a:pt x="1544" y="58"/>
                  </a:cubicBezTo>
                  <a:cubicBezTo>
                    <a:pt x="1522" y="58"/>
                    <a:pt x="1513" y="72"/>
                    <a:pt x="1513" y="72"/>
                  </a:cubicBezTo>
                  <a:cubicBezTo>
                    <a:pt x="1513" y="72"/>
                    <a:pt x="1521" y="86"/>
                    <a:pt x="1501" y="87"/>
                  </a:cubicBezTo>
                  <a:cubicBezTo>
                    <a:pt x="1482" y="88"/>
                    <a:pt x="1488" y="72"/>
                    <a:pt x="1488" y="72"/>
                  </a:cubicBezTo>
                  <a:cubicBezTo>
                    <a:pt x="1455" y="75"/>
                    <a:pt x="1459" y="89"/>
                    <a:pt x="1459" y="89"/>
                  </a:cubicBezTo>
                  <a:cubicBezTo>
                    <a:pt x="1431" y="92"/>
                    <a:pt x="1361" y="129"/>
                    <a:pt x="1378" y="147"/>
                  </a:cubicBezTo>
                  <a:cubicBezTo>
                    <a:pt x="1395" y="166"/>
                    <a:pt x="1382" y="163"/>
                    <a:pt x="1375" y="172"/>
                  </a:cubicBezTo>
                  <a:cubicBezTo>
                    <a:pt x="1367" y="181"/>
                    <a:pt x="1334" y="171"/>
                    <a:pt x="1317" y="178"/>
                  </a:cubicBezTo>
                  <a:cubicBezTo>
                    <a:pt x="1301" y="186"/>
                    <a:pt x="1315" y="199"/>
                    <a:pt x="1315" y="199"/>
                  </a:cubicBezTo>
                  <a:cubicBezTo>
                    <a:pt x="1319" y="225"/>
                    <a:pt x="1319" y="225"/>
                    <a:pt x="1319" y="225"/>
                  </a:cubicBezTo>
                  <a:cubicBezTo>
                    <a:pt x="1319" y="225"/>
                    <a:pt x="1337" y="222"/>
                    <a:pt x="1340" y="239"/>
                  </a:cubicBezTo>
                  <a:cubicBezTo>
                    <a:pt x="1343" y="255"/>
                    <a:pt x="1323" y="245"/>
                    <a:pt x="1309" y="231"/>
                  </a:cubicBezTo>
                  <a:cubicBezTo>
                    <a:pt x="1294" y="218"/>
                    <a:pt x="1261" y="221"/>
                    <a:pt x="1271" y="223"/>
                  </a:cubicBezTo>
                  <a:cubicBezTo>
                    <a:pt x="1280" y="226"/>
                    <a:pt x="1287" y="239"/>
                    <a:pt x="1281" y="244"/>
                  </a:cubicBezTo>
                  <a:cubicBezTo>
                    <a:pt x="1275" y="248"/>
                    <a:pt x="1275" y="247"/>
                    <a:pt x="1283" y="262"/>
                  </a:cubicBezTo>
                  <a:cubicBezTo>
                    <a:pt x="1292" y="277"/>
                    <a:pt x="1267" y="263"/>
                    <a:pt x="1267" y="263"/>
                  </a:cubicBezTo>
                  <a:cubicBezTo>
                    <a:pt x="1267" y="263"/>
                    <a:pt x="1252" y="277"/>
                    <a:pt x="1252" y="242"/>
                  </a:cubicBezTo>
                  <a:cubicBezTo>
                    <a:pt x="1252" y="207"/>
                    <a:pt x="1234" y="204"/>
                    <a:pt x="1234" y="204"/>
                  </a:cubicBezTo>
                  <a:cubicBezTo>
                    <a:pt x="1247" y="216"/>
                    <a:pt x="1241" y="227"/>
                    <a:pt x="1241" y="231"/>
                  </a:cubicBezTo>
                  <a:cubicBezTo>
                    <a:pt x="1242" y="235"/>
                    <a:pt x="1217" y="244"/>
                    <a:pt x="1229" y="259"/>
                  </a:cubicBezTo>
                  <a:cubicBezTo>
                    <a:pt x="1241" y="273"/>
                    <a:pt x="1239" y="309"/>
                    <a:pt x="1239" y="309"/>
                  </a:cubicBezTo>
                  <a:cubicBezTo>
                    <a:pt x="1239" y="309"/>
                    <a:pt x="1242" y="336"/>
                    <a:pt x="1258" y="331"/>
                  </a:cubicBezTo>
                  <a:cubicBezTo>
                    <a:pt x="1275" y="326"/>
                    <a:pt x="1292" y="339"/>
                    <a:pt x="1292" y="339"/>
                  </a:cubicBezTo>
                  <a:cubicBezTo>
                    <a:pt x="1292" y="339"/>
                    <a:pt x="1319" y="382"/>
                    <a:pt x="1306" y="381"/>
                  </a:cubicBezTo>
                  <a:cubicBezTo>
                    <a:pt x="1293" y="380"/>
                    <a:pt x="1278" y="342"/>
                    <a:pt x="1278" y="342"/>
                  </a:cubicBezTo>
                  <a:cubicBezTo>
                    <a:pt x="1278" y="342"/>
                    <a:pt x="1240" y="338"/>
                    <a:pt x="1254" y="356"/>
                  </a:cubicBezTo>
                  <a:cubicBezTo>
                    <a:pt x="1268" y="375"/>
                    <a:pt x="1261" y="376"/>
                    <a:pt x="1246" y="403"/>
                  </a:cubicBezTo>
                  <a:cubicBezTo>
                    <a:pt x="1230" y="430"/>
                    <a:pt x="1203" y="422"/>
                    <a:pt x="1203" y="418"/>
                  </a:cubicBezTo>
                  <a:cubicBezTo>
                    <a:pt x="1202" y="414"/>
                    <a:pt x="1230" y="396"/>
                    <a:pt x="1235" y="376"/>
                  </a:cubicBezTo>
                  <a:cubicBezTo>
                    <a:pt x="1241" y="356"/>
                    <a:pt x="1227" y="339"/>
                    <a:pt x="1227" y="339"/>
                  </a:cubicBezTo>
                  <a:cubicBezTo>
                    <a:pt x="1219" y="262"/>
                    <a:pt x="1219" y="262"/>
                    <a:pt x="1219" y="262"/>
                  </a:cubicBezTo>
                  <a:cubicBezTo>
                    <a:pt x="1219" y="262"/>
                    <a:pt x="1199" y="261"/>
                    <a:pt x="1209" y="249"/>
                  </a:cubicBezTo>
                  <a:cubicBezTo>
                    <a:pt x="1220" y="237"/>
                    <a:pt x="1214" y="213"/>
                    <a:pt x="1214" y="213"/>
                  </a:cubicBezTo>
                  <a:cubicBezTo>
                    <a:pt x="1184" y="194"/>
                    <a:pt x="1168" y="209"/>
                    <a:pt x="1168" y="209"/>
                  </a:cubicBezTo>
                  <a:cubicBezTo>
                    <a:pt x="1166" y="257"/>
                    <a:pt x="1140" y="239"/>
                    <a:pt x="1135" y="259"/>
                  </a:cubicBezTo>
                  <a:cubicBezTo>
                    <a:pt x="1131" y="278"/>
                    <a:pt x="1149" y="279"/>
                    <a:pt x="1149" y="279"/>
                  </a:cubicBezTo>
                  <a:cubicBezTo>
                    <a:pt x="1147" y="307"/>
                    <a:pt x="1138" y="287"/>
                    <a:pt x="1164" y="323"/>
                  </a:cubicBezTo>
                  <a:cubicBezTo>
                    <a:pt x="1189" y="360"/>
                    <a:pt x="1151" y="340"/>
                    <a:pt x="1125" y="323"/>
                  </a:cubicBezTo>
                  <a:cubicBezTo>
                    <a:pt x="1098" y="306"/>
                    <a:pt x="1084" y="315"/>
                    <a:pt x="1074" y="309"/>
                  </a:cubicBezTo>
                  <a:cubicBezTo>
                    <a:pt x="1063" y="304"/>
                    <a:pt x="1047" y="289"/>
                    <a:pt x="1045" y="294"/>
                  </a:cubicBezTo>
                  <a:cubicBezTo>
                    <a:pt x="1044" y="299"/>
                    <a:pt x="1057" y="313"/>
                    <a:pt x="1067" y="321"/>
                  </a:cubicBezTo>
                  <a:cubicBezTo>
                    <a:pt x="1078" y="330"/>
                    <a:pt x="1071" y="356"/>
                    <a:pt x="1064" y="357"/>
                  </a:cubicBezTo>
                  <a:cubicBezTo>
                    <a:pt x="1056" y="359"/>
                    <a:pt x="1048" y="336"/>
                    <a:pt x="1048" y="336"/>
                  </a:cubicBezTo>
                  <a:cubicBezTo>
                    <a:pt x="1048" y="336"/>
                    <a:pt x="1050" y="346"/>
                    <a:pt x="1026" y="347"/>
                  </a:cubicBezTo>
                  <a:cubicBezTo>
                    <a:pt x="1002" y="348"/>
                    <a:pt x="1011" y="361"/>
                    <a:pt x="999" y="362"/>
                  </a:cubicBezTo>
                  <a:cubicBezTo>
                    <a:pt x="987" y="363"/>
                    <a:pt x="990" y="340"/>
                    <a:pt x="990" y="340"/>
                  </a:cubicBezTo>
                  <a:cubicBezTo>
                    <a:pt x="962" y="346"/>
                    <a:pt x="913" y="373"/>
                    <a:pt x="908" y="382"/>
                  </a:cubicBezTo>
                  <a:cubicBezTo>
                    <a:pt x="903" y="392"/>
                    <a:pt x="898" y="416"/>
                    <a:pt x="885" y="399"/>
                  </a:cubicBezTo>
                  <a:cubicBezTo>
                    <a:pt x="872" y="381"/>
                    <a:pt x="892" y="376"/>
                    <a:pt x="892" y="376"/>
                  </a:cubicBezTo>
                  <a:cubicBezTo>
                    <a:pt x="892" y="376"/>
                    <a:pt x="888" y="365"/>
                    <a:pt x="879" y="356"/>
                  </a:cubicBezTo>
                  <a:cubicBezTo>
                    <a:pt x="870" y="348"/>
                    <a:pt x="851" y="354"/>
                    <a:pt x="851" y="354"/>
                  </a:cubicBezTo>
                  <a:cubicBezTo>
                    <a:pt x="855" y="358"/>
                    <a:pt x="863" y="372"/>
                    <a:pt x="869" y="398"/>
                  </a:cubicBezTo>
                  <a:cubicBezTo>
                    <a:pt x="875" y="424"/>
                    <a:pt x="862" y="434"/>
                    <a:pt x="856" y="426"/>
                  </a:cubicBezTo>
                  <a:cubicBezTo>
                    <a:pt x="850" y="418"/>
                    <a:pt x="861" y="413"/>
                    <a:pt x="827" y="428"/>
                  </a:cubicBezTo>
                  <a:cubicBezTo>
                    <a:pt x="792" y="442"/>
                    <a:pt x="838" y="463"/>
                    <a:pt x="818" y="470"/>
                  </a:cubicBezTo>
                  <a:cubicBezTo>
                    <a:pt x="797" y="477"/>
                    <a:pt x="773" y="437"/>
                    <a:pt x="770" y="453"/>
                  </a:cubicBezTo>
                  <a:cubicBezTo>
                    <a:pt x="766" y="469"/>
                    <a:pt x="787" y="474"/>
                    <a:pt x="787" y="474"/>
                  </a:cubicBezTo>
                  <a:cubicBezTo>
                    <a:pt x="774" y="513"/>
                    <a:pt x="736" y="447"/>
                    <a:pt x="736" y="447"/>
                  </a:cubicBezTo>
                  <a:cubicBezTo>
                    <a:pt x="736" y="447"/>
                    <a:pt x="757" y="431"/>
                    <a:pt x="742" y="429"/>
                  </a:cubicBezTo>
                  <a:cubicBezTo>
                    <a:pt x="728" y="427"/>
                    <a:pt x="710" y="394"/>
                    <a:pt x="710" y="394"/>
                  </a:cubicBezTo>
                  <a:cubicBezTo>
                    <a:pt x="760" y="419"/>
                    <a:pt x="794" y="433"/>
                    <a:pt x="821" y="408"/>
                  </a:cubicBezTo>
                  <a:cubicBezTo>
                    <a:pt x="848" y="384"/>
                    <a:pt x="751" y="328"/>
                    <a:pt x="751" y="328"/>
                  </a:cubicBezTo>
                  <a:cubicBezTo>
                    <a:pt x="751" y="328"/>
                    <a:pt x="721" y="335"/>
                    <a:pt x="674" y="305"/>
                  </a:cubicBezTo>
                  <a:cubicBezTo>
                    <a:pt x="628" y="276"/>
                    <a:pt x="569" y="311"/>
                    <a:pt x="569" y="311"/>
                  </a:cubicBezTo>
                  <a:cubicBezTo>
                    <a:pt x="569" y="311"/>
                    <a:pt x="471" y="367"/>
                    <a:pt x="458" y="413"/>
                  </a:cubicBezTo>
                  <a:cubicBezTo>
                    <a:pt x="451" y="436"/>
                    <a:pt x="419" y="488"/>
                    <a:pt x="400" y="497"/>
                  </a:cubicBezTo>
                  <a:cubicBezTo>
                    <a:pt x="381" y="506"/>
                    <a:pt x="360" y="519"/>
                    <a:pt x="355" y="571"/>
                  </a:cubicBezTo>
                  <a:cubicBezTo>
                    <a:pt x="350" y="624"/>
                    <a:pt x="366" y="630"/>
                    <a:pt x="380" y="630"/>
                  </a:cubicBezTo>
                  <a:cubicBezTo>
                    <a:pt x="393" y="629"/>
                    <a:pt x="402" y="623"/>
                    <a:pt x="411" y="612"/>
                  </a:cubicBezTo>
                  <a:cubicBezTo>
                    <a:pt x="420" y="601"/>
                    <a:pt x="431" y="604"/>
                    <a:pt x="431" y="604"/>
                  </a:cubicBezTo>
                  <a:cubicBezTo>
                    <a:pt x="429" y="625"/>
                    <a:pt x="453" y="662"/>
                    <a:pt x="453" y="662"/>
                  </a:cubicBezTo>
                  <a:cubicBezTo>
                    <a:pt x="453" y="662"/>
                    <a:pt x="443" y="689"/>
                    <a:pt x="461" y="689"/>
                  </a:cubicBezTo>
                  <a:cubicBezTo>
                    <a:pt x="480" y="689"/>
                    <a:pt x="473" y="682"/>
                    <a:pt x="482" y="675"/>
                  </a:cubicBezTo>
                  <a:cubicBezTo>
                    <a:pt x="491" y="668"/>
                    <a:pt x="508" y="667"/>
                    <a:pt x="508" y="667"/>
                  </a:cubicBezTo>
                  <a:cubicBezTo>
                    <a:pt x="510" y="614"/>
                    <a:pt x="510" y="614"/>
                    <a:pt x="510" y="614"/>
                  </a:cubicBezTo>
                  <a:cubicBezTo>
                    <a:pt x="519" y="615"/>
                    <a:pt x="534" y="606"/>
                    <a:pt x="533" y="587"/>
                  </a:cubicBezTo>
                  <a:cubicBezTo>
                    <a:pt x="533" y="568"/>
                    <a:pt x="515" y="568"/>
                    <a:pt x="515" y="568"/>
                  </a:cubicBezTo>
                  <a:cubicBezTo>
                    <a:pt x="515" y="534"/>
                    <a:pt x="523" y="517"/>
                    <a:pt x="523" y="517"/>
                  </a:cubicBezTo>
                  <a:cubicBezTo>
                    <a:pt x="569" y="482"/>
                    <a:pt x="569" y="482"/>
                    <a:pt x="569" y="482"/>
                  </a:cubicBezTo>
                  <a:cubicBezTo>
                    <a:pt x="568" y="430"/>
                    <a:pt x="594" y="431"/>
                    <a:pt x="594" y="431"/>
                  </a:cubicBezTo>
                  <a:cubicBezTo>
                    <a:pt x="594" y="431"/>
                    <a:pt x="621" y="428"/>
                    <a:pt x="617" y="456"/>
                  </a:cubicBezTo>
                  <a:cubicBezTo>
                    <a:pt x="613" y="485"/>
                    <a:pt x="566" y="506"/>
                    <a:pt x="566" y="506"/>
                  </a:cubicBezTo>
                  <a:cubicBezTo>
                    <a:pt x="566" y="506"/>
                    <a:pt x="566" y="550"/>
                    <a:pt x="568" y="563"/>
                  </a:cubicBezTo>
                  <a:cubicBezTo>
                    <a:pt x="570" y="576"/>
                    <a:pt x="591" y="582"/>
                    <a:pt x="614" y="581"/>
                  </a:cubicBezTo>
                  <a:cubicBezTo>
                    <a:pt x="637" y="579"/>
                    <a:pt x="648" y="562"/>
                    <a:pt x="667" y="578"/>
                  </a:cubicBezTo>
                  <a:cubicBezTo>
                    <a:pt x="685" y="594"/>
                    <a:pt x="622" y="591"/>
                    <a:pt x="624" y="591"/>
                  </a:cubicBezTo>
                  <a:cubicBezTo>
                    <a:pt x="626" y="591"/>
                    <a:pt x="586" y="588"/>
                    <a:pt x="587" y="605"/>
                  </a:cubicBezTo>
                  <a:cubicBezTo>
                    <a:pt x="588" y="622"/>
                    <a:pt x="600" y="621"/>
                    <a:pt x="600" y="621"/>
                  </a:cubicBezTo>
                  <a:cubicBezTo>
                    <a:pt x="600" y="621"/>
                    <a:pt x="612" y="621"/>
                    <a:pt x="611" y="638"/>
                  </a:cubicBezTo>
                  <a:cubicBezTo>
                    <a:pt x="610" y="655"/>
                    <a:pt x="598" y="654"/>
                    <a:pt x="598" y="654"/>
                  </a:cubicBezTo>
                  <a:cubicBezTo>
                    <a:pt x="598" y="654"/>
                    <a:pt x="599" y="638"/>
                    <a:pt x="581" y="638"/>
                  </a:cubicBezTo>
                  <a:cubicBezTo>
                    <a:pt x="564" y="638"/>
                    <a:pt x="563" y="655"/>
                    <a:pt x="563" y="655"/>
                  </a:cubicBezTo>
                  <a:cubicBezTo>
                    <a:pt x="565" y="689"/>
                    <a:pt x="565" y="689"/>
                    <a:pt x="565" y="689"/>
                  </a:cubicBezTo>
                  <a:cubicBezTo>
                    <a:pt x="547" y="696"/>
                    <a:pt x="550" y="709"/>
                    <a:pt x="547" y="711"/>
                  </a:cubicBezTo>
                  <a:cubicBezTo>
                    <a:pt x="544" y="713"/>
                    <a:pt x="523" y="687"/>
                    <a:pt x="513" y="703"/>
                  </a:cubicBezTo>
                  <a:cubicBezTo>
                    <a:pt x="502" y="719"/>
                    <a:pt x="475" y="722"/>
                    <a:pt x="475" y="722"/>
                  </a:cubicBezTo>
                  <a:cubicBezTo>
                    <a:pt x="475" y="722"/>
                    <a:pt x="466" y="712"/>
                    <a:pt x="438" y="714"/>
                  </a:cubicBezTo>
                  <a:cubicBezTo>
                    <a:pt x="411" y="716"/>
                    <a:pt x="415" y="697"/>
                    <a:pt x="419" y="680"/>
                  </a:cubicBezTo>
                  <a:cubicBezTo>
                    <a:pt x="422" y="664"/>
                    <a:pt x="421" y="638"/>
                    <a:pt x="421" y="638"/>
                  </a:cubicBezTo>
                  <a:cubicBezTo>
                    <a:pt x="407" y="645"/>
                    <a:pt x="376" y="664"/>
                    <a:pt x="391" y="680"/>
                  </a:cubicBezTo>
                  <a:cubicBezTo>
                    <a:pt x="406" y="696"/>
                    <a:pt x="399" y="720"/>
                    <a:pt x="399" y="720"/>
                  </a:cubicBezTo>
                  <a:cubicBezTo>
                    <a:pt x="399" y="720"/>
                    <a:pt x="394" y="715"/>
                    <a:pt x="368" y="729"/>
                  </a:cubicBezTo>
                  <a:cubicBezTo>
                    <a:pt x="343" y="744"/>
                    <a:pt x="337" y="769"/>
                    <a:pt x="337" y="769"/>
                  </a:cubicBezTo>
                  <a:cubicBezTo>
                    <a:pt x="337" y="769"/>
                    <a:pt x="325" y="761"/>
                    <a:pt x="304" y="789"/>
                  </a:cubicBezTo>
                  <a:cubicBezTo>
                    <a:pt x="284" y="817"/>
                    <a:pt x="259" y="812"/>
                    <a:pt x="259" y="812"/>
                  </a:cubicBezTo>
                  <a:cubicBezTo>
                    <a:pt x="261" y="825"/>
                    <a:pt x="238" y="824"/>
                    <a:pt x="238" y="824"/>
                  </a:cubicBezTo>
                  <a:cubicBezTo>
                    <a:pt x="238" y="824"/>
                    <a:pt x="210" y="821"/>
                    <a:pt x="209" y="834"/>
                  </a:cubicBezTo>
                  <a:cubicBezTo>
                    <a:pt x="208" y="848"/>
                    <a:pt x="224" y="846"/>
                    <a:pt x="224" y="846"/>
                  </a:cubicBezTo>
                  <a:cubicBezTo>
                    <a:pt x="259" y="846"/>
                    <a:pt x="263" y="881"/>
                    <a:pt x="263" y="904"/>
                  </a:cubicBezTo>
                  <a:cubicBezTo>
                    <a:pt x="262" y="927"/>
                    <a:pt x="247" y="925"/>
                    <a:pt x="247" y="925"/>
                  </a:cubicBezTo>
                  <a:cubicBezTo>
                    <a:pt x="247" y="925"/>
                    <a:pt x="226" y="927"/>
                    <a:pt x="186" y="925"/>
                  </a:cubicBezTo>
                  <a:cubicBezTo>
                    <a:pt x="147" y="922"/>
                    <a:pt x="155" y="945"/>
                    <a:pt x="155" y="945"/>
                  </a:cubicBezTo>
                  <a:cubicBezTo>
                    <a:pt x="154" y="991"/>
                    <a:pt x="154" y="991"/>
                    <a:pt x="154" y="991"/>
                  </a:cubicBezTo>
                  <a:cubicBezTo>
                    <a:pt x="141" y="995"/>
                    <a:pt x="142" y="1016"/>
                    <a:pt x="142" y="1016"/>
                  </a:cubicBezTo>
                  <a:cubicBezTo>
                    <a:pt x="155" y="1016"/>
                    <a:pt x="155" y="1016"/>
                    <a:pt x="155" y="1016"/>
                  </a:cubicBezTo>
                  <a:cubicBezTo>
                    <a:pt x="154" y="1038"/>
                    <a:pt x="154" y="1038"/>
                    <a:pt x="154" y="1038"/>
                  </a:cubicBezTo>
                  <a:cubicBezTo>
                    <a:pt x="189" y="1034"/>
                    <a:pt x="195" y="1060"/>
                    <a:pt x="195" y="1061"/>
                  </a:cubicBezTo>
                  <a:cubicBezTo>
                    <a:pt x="193" y="1059"/>
                    <a:pt x="192" y="1059"/>
                    <a:pt x="192" y="1059"/>
                  </a:cubicBezTo>
                  <a:cubicBezTo>
                    <a:pt x="190" y="1075"/>
                    <a:pt x="169" y="1090"/>
                    <a:pt x="169" y="1090"/>
                  </a:cubicBezTo>
                  <a:cubicBezTo>
                    <a:pt x="169" y="1090"/>
                    <a:pt x="144" y="1089"/>
                    <a:pt x="133" y="1132"/>
                  </a:cubicBezTo>
                  <a:cubicBezTo>
                    <a:pt x="123" y="1175"/>
                    <a:pt x="139" y="1146"/>
                    <a:pt x="91" y="1185"/>
                  </a:cubicBezTo>
                  <a:cubicBezTo>
                    <a:pt x="43" y="1224"/>
                    <a:pt x="15" y="1289"/>
                    <a:pt x="15" y="1289"/>
                  </a:cubicBezTo>
                  <a:cubicBezTo>
                    <a:pt x="15" y="1289"/>
                    <a:pt x="49" y="1316"/>
                    <a:pt x="25" y="1361"/>
                  </a:cubicBezTo>
                  <a:cubicBezTo>
                    <a:pt x="0" y="1406"/>
                    <a:pt x="12" y="1422"/>
                    <a:pt x="12" y="1422"/>
                  </a:cubicBezTo>
                  <a:cubicBezTo>
                    <a:pt x="12" y="1422"/>
                    <a:pt x="121" y="1568"/>
                    <a:pt x="159" y="1554"/>
                  </a:cubicBezTo>
                  <a:cubicBezTo>
                    <a:pt x="196" y="1541"/>
                    <a:pt x="230" y="1548"/>
                    <a:pt x="238" y="1548"/>
                  </a:cubicBezTo>
                  <a:cubicBezTo>
                    <a:pt x="246" y="1548"/>
                    <a:pt x="248" y="1530"/>
                    <a:pt x="297" y="1525"/>
                  </a:cubicBezTo>
                  <a:cubicBezTo>
                    <a:pt x="347" y="1520"/>
                    <a:pt x="353" y="1554"/>
                    <a:pt x="353" y="1554"/>
                  </a:cubicBezTo>
                  <a:cubicBezTo>
                    <a:pt x="383" y="1571"/>
                    <a:pt x="423" y="1520"/>
                    <a:pt x="405" y="1583"/>
                  </a:cubicBezTo>
                  <a:cubicBezTo>
                    <a:pt x="388" y="1646"/>
                    <a:pt x="405" y="1658"/>
                    <a:pt x="405" y="1658"/>
                  </a:cubicBezTo>
                  <a:cubicBezTo>
                    <a:pt x="471" y="1733"/>
                    <a:pt x="462" y="1769"/>
                    <a:pt x="462" y="1769"/>
                  </a:cubicBezTo>
                  <a:cubicBezTo>
                    <a:pt x="481" y="1811"/>
                    <a:pt x="461" y="1831"/>
                    <a:pt x="461" y="1831"/>
                  </a:cubicBezTo>
                  <a:cubicBezTo>
                    <a:pt x="429" y="1885"/>
                    <a:pt x="447" y="1984"/>
                    <a:pt x="473" y="2005"/>
                  </a:cubicBezTo>
                  <a:cubicBezTo>
                    <a:pt x="499" y="2027"/>
                    <a:pt x="492" y="2095"/>
                    <a:pt x="492" y="2095"/>
                  </a:cubicBezTo>
                  <a:cubicBezTo>
                    <a:pt x="518" y="2117"/>
                    <a:pt x="552" y="2196"/>
                    <a:pt x="552" y="2196"/>
                  </a:cubicBezTo>
                  <a:cubicBezTo>
                    <a:pt x="551" y="2258"/>
                    <a:pt x="579" y="2246"/>
                    <a:pt x="579" y="2246"/>
                  </a:cubicBezTo>
                  <a:cubicBezTo>
                    <a:pt x="579" y="2246"/>
                    <a:pt x="614" y="2236"/>
                    <a:pt x="672" y="2235"/>
                  </a:cubicBezTo>
                  <a:cubicBezTo>
                    <a:pt x="730" y="2234"/>
                    <a:pt x="782" y="2109"/>
                    <a:pt x="782" y="2109"/>
                  </a:cubicBezTo>
                  <a:cubicBezTo>
                    <a:pt x="782" y="2109"/>
                    <a:pt x="780" y="2065"/>
                    <a:pt x="812" y="2047"/>
                  </a:cubicBezTo>
                  <a:cubicBezTo>
                    <a:pt x="845" y="2028"/>
                    <a:pt x="809" y="1964"/>
                    <a:pt x="809" y="1964"/>
                  </a:cubicBezTo>
                  <a:cubicBezTo>
                    <a:pt x="809" y="1964"/>
                    <a:pt x="812" y="1925"/>
                    <a:pt x="876" y="1898"/>
                  </a:cubicBezTo>
                  <a:cubicBezTo>
                    <a:pt x="940" y="1872"/>
                    <a:pt x="875" y="1789"/>
                    <a:pt x="869" y="1753"/>
                  </a:cubicBezTo>
                  <a:cubicBezTo>
                    <a:pt x="863" y="1718"/>
                    <a:pt x="857" y="1670"/>
                    <a:pt x="964" y="1583"/>
                  </a:cubicBezTo>
                  <a:cubicBezTo>
                    <a:pt x="1069" y="1497"/>
                    <a:pt x="1030" y="1433"/>
                    <a:pt x="1030" y="1433"/>
                  </a:cubicBezTo>
                  <a:cubicBezTo>
                    <a:pt x="1030" y="1433"/>
                    <a:pt x="987" y="1458"/>
                    <a:pt x="929" y="1459"/>
                  </a:cubicBezTo>
                  <a:cubicBezTo>
                    <a:pt x="929" y="1459"/>
                    <a:pt x="923" y="1447"/>
                    <a:pt x="912" y="1431"/>
                  </a:cubicBezTo>
                  <a:cubicBezTo>
                    <a:pt x="913" y="1433"/>
                    <a:pt x="950" y="1425"/>
                    <a:pt x="997" y="1403"/>
                  </a:cubicBezTo>
                  <a:cubicBezTo>
                    <a:pt x="1044" y="1380"/>
                    <a:pt x="1037" y="1369"/>
                    <a:pt x="1093" y="1363"/>
                  </a:cubicBezTo>
                  <a:cubicBezTo>
                    <a:pt x="1093" y="1363"/>
                    <a:pt x="1146" y="1314"/>
                    <a:pt x="1143" y="1279"/>
                  </a:cubicBezTo>
                  <a:cubicBezTo>
                    <a:pt x="1140" y="1245"/>
                    <a:pt x="1089" y="1243"/>
                    <a:pt x="1089" y="1243"/>
                  </a:cubicBezTo>
                  <a:cubicBezTo>
                    <a:pt x="1084" y="1215"/>
                    <a:pt x="1084" y="1215"/>
                    <a:pt x="1084" y="1215"/>
                  </a:cubicBezTo>
                  <a:cubicBezTo>
                    <a:pt x="1084" y="1215"/>
                    <a:pt x="1085" y="1248"/>
                    <a:pt x="1021" y="1249"/>
                  </a:cubicBezTo>
                  <a:cubicBezTo>
                    <a:pt x="1021" y="1249"/>
                    <a:pt x="1002" y="1212"/>
                    <a:pt x="976" y="1184"/>
                  </a:cubicBezTo>
                  <a:cubicBezTo>
                    <a:pt x="950" y="1157"/>
                    <a:pt x="998" y="1158"/>
                    <a:pt x="998" y="1158"/>
                  </a:cubicBezTo>
                  <a:cubicBezTo>
                    <a:pt x="998" y="1158"/>
                    <a:pt x="1025" y="1213"/>
                    <a:pt x="1055" y="1214"/>
                  </a:cubicBezTo>
                  <a:cubicBezTo>
                    <a:pt x="1084" y="1215"/>
                    <a:pt x="1085" y="1201"/>
                    <a:pt x="1085" y="1201"/>
                  </a:cubicBezTo>
                  <a:cubicBezTo>
                    <a:pt x="1085" y="1201"/>
                    <a:pt x="1103" y="1224"/>
                    <a:pt x="1121" y="1226"/>
                  </a:cubicBezTo>
                  <a:cubicBezTo>
                    <a:pt x="1140" y="1229"/>
                    <a:pt x="1236" y="1231"/>
                    <a:pt x="1236" y="1231"/>
                  </a:cubicBezTo>
                  <a:cubicBezTo>
                    <a:pt x="1236" y="1231"/>
                    <a:pt x="1272" y="1257"/>
                    <a:pt x="1272" y="1267"/>
                  </a:cubicBezTo>
                  <a:cubicBezTo>
                    <a:pt x="1272" y="1277"/>
                    <a:pt x="1298" y="1264"/>
                    <a:pt x="1298" y="1264"/>
                  </a:cubicBezTo>
                  <a:cubicBezTo>
                    <a:pt x="1298" y="1264"/>
                    <a:pt x="1304" y="1281"/>
                    <a:pt x="1280" y="1282"/>
                  </a:cubicBezTo>
                  <a:cubicBezTo>
                    <a:pt x="1280" y="1282"/>
                    <a:pt x="1315" y="1323"/>
                    <a:pt x="1329" y="1284"/>
                  </a:cubicBezTo>
                  <a:cubicBezTo>
                    <a:pt x="1329" y="1284"/>
                    <a:pt x="1337" y="1346"/>
                    <a:pt x="1347" y="1369"/>
                  </a:cubicBezTo>
                  <a:cubicBezTo>
                    <a:pt x="1357" y="1393"/>
                    <a:pt x="1424" y="1496"/>
                    <a:pt x="1424" y="1496"/>
                  </a:cubicBezTo>
                  <a:cubicBezTo>
                    <a:pt x="1424" y="1496"/>
                    <a:pt x="1444" y="1503"/>
                    <a:pt x="1464" y="1447"/>
                  </a:cubicBezTo>
                  <a:cubicBezTo>
                    <a:pt x="1483" y="1392"/>
                    <a:pt x="1423" y="1394"/>
                    <a:pt x="1498" y="1347"/>
                  </a:cubicBezTo>
                  <a:cubicBezTo>
                    <a:pt x="1572" y="1300"/>
                    <a:pt x="1548" y="1290"/>
                    <a:pt x="1548" y="1290"/>
                  </a:cubicBezTo>
                  <a:cubicBezTo>
                    <a:pt x="1548" y="1290"/>
                    <a:pt x="1586" y="1307"/>
                    <a:pt x="1605" y="1279"/>
                  </a:cubicBezTo>
                  <a:cubicBezTo>
                    <a:pt x="1605" y="1279"/>
                    <a:pt x="1620" y="1316"/>
                    <a:pt x="1651" y="1330"/>
                  </a:cubicBezTo>
                  <a:cubicBezTo>
                    <a:pt x="1683" y="1343"/>
                    <a:pt x="1664" y="1374"/>
                    <a:pt x="1664" y="1374"/>
                  </a:cubicBezTo>
                  <a:cubicBezTo>
                    <a:pt x="1664" y="1374"/>
                    <a:pt x="1681" y="1393"/>
                    <a:pt x="1705" y="1365"/>
                  </a:cubicBezTo>
                  <a:cubicBezTo>
                    <a:pt x="1712" y="1357"/>
                    <a:pt x="1721" y="1376"/>
                    <a:pt x="1729" y="1398"/>
                  </a:cubicBezTo>
                  <a:cubicBezTo>
                    <a:pt x="1736" y="1421"/>
                    <a:pt x="1738" y="1474"/>
                    <a:pt x="1744" y="1486"/>
                  </a:cubicBezTo>
                  <a:cubicBezTo>
                    <a:pt x="1749" y="1497"/>
                    <a:pt x="1776" y="1526"/>
                    <a:pt x="1776" y="1526"/>
                  </a:cubicBezTo>
                  <a:cubicBezTo>
                    <a:pt x="1785" y="1549"/>
                    <a:pt x="1794" y="1561"/>
                    <a:pt x="1794" y="1561"/>
                  </a:cubicBezTo>
                  <a:cubicBezTo>
                    <a:pt x="1837" y="1618"/>
                    <a:pt x="1861" y="1599"/>
                    <a:pt x="1851" y="1592"/>
                  </a:cubicBezTo>
                  <a:cubicBezTo>
                    <a:pt x="1841" y="1585"/>
                    <a:pt x="1836" y="1562"/>
                    <a:pt x="1826" y="1539"/>
                  </a:cubicBezTo>
                  <a:cubicBezTo>
                    <a:pt x="1816" y="1515"/>
                    <a:pt x="1780" y="1510"/>
                    <a:pt x="1780" y="1510"/>
                  </a:cubicBezTo>
                  <a:cubicBezTo>
                    <a:pt x="1777" y="1491"/>
                    <a:pt x="1757" y="1479"/>
                    <a:pt x="1757" y="1479"/>
                  </a:cubicBezTo>
                  <a:cubicBezTo>
                    <a:pt x="1752" y="1450"/>
                    <a:pt x="1763" y="1423"/>
                    <a:pt x="1763" y="1423"/>
                  </a:cubicBezTo>
                  <a:cubicBezTo>
                    <a:pt x="1822" y="1440"/>
                    <a:pt x="1781" y="1455"/>
                    <a:pt x="1816" y="1459"/>
                  </a:cubicBezTo>
                  <a:cubicBezTo>
                    <a:pt x="1852" y="1463"/>
                    <a:pt x="1843" y="1496"/>
                    <a:pt x="1843" y="1496"/>
                  </a:cubicBezTo>
                  <a:cubicBezTo>
                    <a:pt x="1899" y="1464"/>
                    <a:pt x="1898" y="1443"/>
                    <a:pt x="1898" y="1443"/>
                  </a:cubicBezTo>
                  <a:cubicBezTo>
                    <a:pt x="1903" y="1397"/>
                    <a:pt x="1878" y="1384"/>
                    <a:pt x="1878" y="1384"/>
                  </a:cubicBezTo>
                  <a:cubicBezTo>
                    <a:pt x="1878" y="1384"/>
                    <a:pt x="1846" y="1379"/>
                    <a:pt x="1833" y="1342"/>
                  </a:cubicBezTo>
                  <a:cubicBezTo>
                    <a:pt x="1820" y="1305"/>
                    <a:pt x="1858" y="1292"/>
                    <a:pt x="1858" y="1292"/>
                  </a:cubicBezTo>
                  <a:cubicBezTo>
                    <a:pt x="1992" y="1288"/>
                    <a:pt x="2011" y="1222"/>
                    <a:pt x="2025" y="1185"/>
                  </a:cubicBezTo>
                  <a:cubicBezTo>
                    <a:pt x="2038" y="1149"/>
                    <a:pt x="2021" y="1123"/>
                    <a:pt x="2021" y="1123"/>
                  </a:cubicBezTo>
                  <a:cubicBezTo>
                    <a:pt x="2021" y="1123"/>
                    <a:pt x="2008" y="1121"/>
                    <a:pt x="2002" y="1104"/>
                  </a:cubicBezTo>
                  <a:cubicBezTo>
                    <a:pt x="1997" y="1086"/>
                    <a:pt x="1980" y="1072"/>
                    <a:pt x="1980" y="1072"/>
                  </a:cubicBezTo>
                  <a:cubicBezTo>
                    <a:pt x="1977" y="1042"/>
                    <a:pt x="2017" y="1063"/>
                    <a:pt x="2014" y="1044"/>
                  </a:cubicBezTo>
                  <a:cubicBezTo>
                    <a:pt x="2010" y="1025"/>
                    <a:pt x="1986" y="1025"/>
                    <a:pt x="1986" y="1025"/>
                  </a:cubicBezTo>
                  <a:cubicBezTo>
                    <a:pt x="1973" y="1035"/>
                    <a:pt x="1968" y="1033"/>
                    <a:pt x="1968" y="1033"/>
                  </a:cubicBezTo>
                  <a:cubicBezTo>
                    <a:pt x="1933" y="1013"/>
                    <a:pt x="1944" y="1019"/>
                    <a:pt x="1973" y="986"/>
                  </a:cubicBezTo>
                  <a:cubicBezTo>
                    <a:pt x="2000" y="953"/>
                    <a:pt x="1995" y="1009"/>
                    <a:pt x="1995" y="1009"/>
                  </a:cubicBezTo>
                  <a:cubicBezTo>
                    <a:pt x="1996" y="1003"/>
                    <a:pt x="2049" y="971"/>
                    <a:pt x="2043" y="1003"/>
                  </a:cubicBezTo>
                  <a:cubicBezTo>
                    <a:pt x="2038" y="1035"/>
                    <a:pt x="2069" y="1030"/>
                    <a:pt x="2069" y="1030"/>
                  </a:cubicBezTo>
                  <a:cubicBezTo>
                    <a:pt x="2073" y="1099"/>
                    <a:pt x="2072" y="1090"/>
                    <a:pt x="2102" y="1074"/>
                  </a:cubicBezTo>
                  <a:cubicBezTo>
                    <a:pt x="2132" y="1059"/>
                    <a:pt x="2112" y="1036"/>
                    <a:pt x="2090" y="1012"/>
                  </a:cubicBezTo>
                  <a:cubicBezTo>
                    <a:pt x="2068" y="988"/>
                    <a:pt x="2086" y="1001"/>
                    <a:pt x="2105" y="961"/>
                  </a:cubicBezTo>
                  <a:cubicBezTo>
                    <a:pt x="2123" y="922"/>
                    <a:pt x="2143" y="945"/>
                    <a:pt x="2143" y="945"/>
                  </a:cubicBezTo>
                  <a:cubicBezTo>
                    <a:pt x="2210" y="886"/>
                    <a:pt x="2219" y="827"/>
                    <a:pt x="2219" y="827"/>
                  </a:cubicBezTo>
                  <a:cubicBezTo>
                    <a:pt x="2208" y="772"/>
                    <a:pt x="2208" y="772"/>
                    <a:pt x="2208" y="772"/>
                  </a:cubicBezTo>
                  <a:cubicBezTo>
                    <a:pt x="2208" y="772"/>
                    <a:pt x="2215" y="743"/>
                    <a:pt x="2196" y="724"/>
                  </a:cubicBezTo>
                  <a:cubicBezTo>
                    <a:pt x="2177" y="705"/>
                    <a:pt x="2184" y="721"/>
                    <a:pt x="2164" y="722"/>
                  </a:cubicBezTo>
                  <a:cubicBezTo>
                    <a:pt x="2144" y="722"/>
                    <a:pt x="2118" y="700"/>
                    <a:pt x="2118" y="700"/>
                  </a:cubicBezTo>
                  <a:cubicBezTo>
                    <a:pt x="2200" y="597"/>
                    <a:pt x="2200" y="597"/>
                    <a:pt x="2200" y="597"/>
                  </a:cubicBezTo>
                  <a:cubicBezTo>
                    <a:pt x="2200" y="597"/>
                    <a:pt x="2259" y="612"/>
                    <a:pt x="2271" y="602"/>
                  </a:cubicBezTo>
                  <a:cubicBezTo>
                    <a:pt x="2283" y="592"/>
                    <a:pt x="2314" y="600"/>
                    <a:pt x="2314" y="600"/>
                  </a:cubicBezTo>
                  <a:cubicBezTo>
                    <a:pt x="2314" y="600"/>
                    <a:pt x="2292" y="608"/>
                    <a:pt x="2339" y="610"/>
                  </a:cubicBezTo>
                  <a:cubicBezTo>
                    <a:pt x="2386" y="611"/>
                    <a:pt x="2355" y="594"/>
                    <a:pt x="2355" y="594"/>
                  </a:cubicBezTo>
                  <a:cubicBezTo>
                    <a:pt x="2357" y="540"/>
                    <a:pt x="2414" y="528"/>
                    <a:pt x="2414" y="539"/>
                  </a:cubicBezTo>
                  <a:cubicBezTo>
                    <a:pt x="2414" y="550"/>
                    <a:pt x="2406" y="569"/>
                    <a:pt x="2420" y="568"/>
                  </a:cubicBezTo>
                  <a:cubicBezTo>
                    <a:pt x="2435" y="568"/>
                    <a:pt x="2464" y="518"/>
                    <a:pt x="2465" y="537"/>
                  </a:cubicBezTo>
                  <a:cubicBezTo>
                    <a:pt x="2466" y="556"/>
                    <a:pt x="2448" y="566"/>
                    <a:pt x="2425" y="603"/>
                  </a:cubicBezTo>
                  <a:cubicBezTo>
                    <a:pt x="2401" y="641"/>
                    <a:pt x="2380" y="635"/>
                    <a:pt x="2384" y="666"/>
                  </a:cubicBezTo>
                  <a:cubicBezTo>
                    <a:pt x="2388" y="697"/>
                    <a:pt x="2425" y="769"/>
                    <a:pt x="2428" y="782"/>
                  </a:cubicBezTo>
                  <a:cubicBezTo>
                    <a:pt x="2430" y="795"/>
                    <a:pt x="2458" y="797"/>
                    <a:pt x="2453" y="766"/>
                  </a:cubicBezTo>
                  <a:cubicBezTo>
                    <a:pt x="2449" y="735"/>
                    <a:pt x="2465" y="736"/>
                    <a:pt x="2465" y="736"/>
                  </a:cubicBezTo>
                  <a:cubicBezTo>
                    <a:pt x="2456" y="710"/>
                    <a:pt x="2484" y="701"/>
                    <a:pt x="2484" y="701"/>
                  </a:cubicBezTo>
                  <a:cubicBezTo>
                    <a:pt x="2484" y="701"/>
                    <a:pt x="2462" y="692"/>
                    <a:pt x="2474" y="674"/>
                  </a:cubicBezTo>
                  <a:cubicBezTo>
                    <a:pt x="2486" y="655"/>
                    <a:pt x="2485" y="635"/>
                    <a:pt x="2476" y="636"/>
                  </a:cubicBezTo>
                  <a:cubicBezTo>
                    <a:pt x="2468" y="636"/>
                    <a:pt x="2455" y="600"/>
                    <a:pt x="2476" y="586"/>
                  </a:cubicBezTo>
                  <a:cubicBezTo>
                    <a:pt x="2496" y="571"/>
                    <a:pt x="2509" y="587"/>
                    <a:pt x="2509" y="587"/>
                  </a:cubicBezTo>
                  <a:cubicBezTo>
                    <a:pt x="2509" y="587"/>
                    <a:pt x="2516" y="571"/>
                    <a:pt x="2528" y="569"/>
                  </a:cubicBezTo>
                  <a:cubicBezTo>
                    <a:pt x="2541" y="568"/>
                    <a:pt x="2560" y="585"/>
                    <a:pt x="2560" y="585"/>
                  </a:cubicBezTo>
                  <a:cubicBezTo>
                    <a:pt x="2560" y="571"/>
                    <a:pt x="2606" y="514"/>
                    <a:pt x="2633" y="518"/>
                  </a:cubicBezTo>
                  <a:cubicBezTo>
                    <a:pt x="2659" y="523"/>
                    <a:pt x="2667" y="559"/>
                    <a:pt x="2662" y="523"/>
                  </a:cubicBezTo>
                  <a:cubicBezTo>
                    <a:pt x="2658" y="488"/>
                    <a:pt x="2626" y="468"/>
                    <a:pt x="2626" y="468"/>
                  </a:cubicBezTo>
                  <a:cubicBezTo>
                    <a:pt x="2642" y="463"/>
                    <a:pt x="2656" y="464"/>
                    <a:pt x="2658" y="449"/>
                  </a:cubicBezTo>
                  <a:cubicBezTo>
                    <a:pt x="2659" y="434"/>
                    <a:pt x="2635" y="417"/>
                    <a:pt x="2650" y="419"/>
                  </a:cubicBezTo>
                  <a:cubicBezTo>
                    <a:pt x="2665" y="422"/>
                    <a:pt x="2668" y="444"/>
                    <a:pt x="2673" y="444"/>
                  </a:cubicBezTo>
                  <a:cubicBezTo>
                    <a:pt x="2678" y="444"/>
                    <a:pt x="2672" y="425"/>
                    <a:pt x="2718" y="460"/>
                  </a:cubicBezTo>
                  <a:cubicBezTo>
                    <a:pt x="2764" y="496"/>
                    <a:pt x="2738" y="463"/>
                    <a:pt x="2752" y="442"/>
                  </a:cubicBezTo>
                  <a:cubicBezTo>
                    <a:pt x="2766" y="422"/>
                    <a:pt x="2794" y="441"/>
                    <a:pt x="2762" y="417"/>
                  </a:cubicBezTo>
                  <a:close/>
                  <a:moveTo>
                    <a:pt x="850" y="1380"/>
                  </a:moveTo>
                  <a:cubicBezTo>
                    <a:pt x="850" y="1380"/>
                    <a:pt x="852" y="1344"/>
                    <a:pt x="815" y="1329"/>
                  </a:cubicBezTo>
                  <a:cubicBezTo>
                    <a:pt x="815" y="1329"/>
                    <a:pt x="825" y="1293"/>
                    <a:pt x="792" y="1260"/>
                  </a:cubicBezTo>
                  <a:cubicBezTo>
                    <a:pt x="792" y="1260"/>
                    <a:pt x="735" y="1133"/>
                    <a:pt x="702" y="1134"/>
                  </a:cubicBezTo>
                  <a:cubicBezTo>
                    <a:pt x="657" y="1134"/>
                    <a:pt x="595" y="1112"/>
                    <a:pt x="595" y="1112"/>
                  </a:cubicBezTo>
                  <a:cubicBezTo>
                    <a:pt x="595" y="1112"/>
                    <a:pt x="557" y="1096"/>
                    <a:pt x="562" y="1133"/>
                  </a:cubicBezTo>
                  <a:cubicBezTo>
                    <a:pt x="566" y="1170"/>
                    <a:pt x="494" y="1127"/>
                    <a:pt x="494" y="1127"/>
                  </a:cubicBezTo>
                  <a:cubicBezTo>
                    <a:pt x="494" y="1127"/>
                    <a:pt x="485" y="1105"/>
                    <a:pt x="452" y="1105"/>
                  </a:cubicBezTo>
                  <a:cubicBezTo>
                    <a:pt x="420" y="1105"/>
                    <a:pt x="416" y="1095"/>
                    <a:pt x="416" y="1095"/>
                  </a:cubicBezTo>
                  <a:cubicBezTo>
                    <a:pt x="416" y="1095"/>
                    <a:pt x="419" y="1085"/>
                    <a:pt x="426" y="1058"/>
                  </a:cubicBezTo>
                  <a:cubicBezTo>
                    <a:pt x="434" y="1030"/>
                    <a:pt x="395" y="1040"/>
                    <a:pt x="395" y="1040"/>
                  </a:cubicBezTo>
                  <a:cubicBezTo>
                    <a:pt x="254" y="1044"/>
                    <a:pt x="287" y="1063"/>
                    <a:pt x="253" y="1070"/>
                  </a:cubicBezTo>
                  <a:cubicBezTo>
                    <a:pt x="226" y="1075"/>
                    <a:pt x="203" y="1065"/>
                    <a:pt x="195" y="1061"/>
                  </a:cubicBezTo>
                  <a:cubicBezTo>
                    <a:pt x="195" y="1060"/>
                    <a:pt x="225" y="1040"/>
                    <a:pt x="244" y="1044"/>
                  </a:cubicBezTo>
                  <a:cubicBezTo>
                    <a:pt x="264" y="1049"/>
                    <a:pt x="279" y="1016"/>
                    <a:pt x="276" y="1004"/>
                  </a:cubicBezTo>
                  <a:cubicBezTo>
                    <a:pt x="274" y="992"/>
                    <a:pt x="286" y="975"/>
                    <a:pt x="298" y="974"/>
                  </a:cubicBezTo>
                  <a:cubicBezTo>
                    <a:pt x="309" y="972"/>
                    <a:pt x="324" y="957"/>
                    <a:pt x="324" y="957"/>
                  </a:cubicBezTo>
                  <a:cubicBezTo>
                    <a:pt x="325" y="932"/>
                    <a:pt x="325" y="932"/>
                    <a:pt x="325" y="932"/>
                  </a:cubicBezTo>
                  <a:cubicBezTo>
                    <a:pt x="343" y="926"/>
                    <a:pt x="365" y="935"/>
                    <a:pt x="369" y="935"/>
                  </a:cubicBezTo>
                  <a:cubicBezTo>
                    <a:pt x="391" y="935"/>
                    <a:pt x="415" y="905"/>
                    <a:pt x="417" y="915"/>
                  </a:cubicBezTo>
                  <a:cubicBezTo>
                    <a:pt x="420" y="926"/>
                    <a:pt x="439" y="955"/>
                    <a:pt x="472" y="973"/>
                  </a:cubicBezTo>
                  <a:cubicBezTo>
                    <a:pt x="504" y="991"/>
                    <a:pt x="503" y="1006"/>
                    <a:pt x="495" y="1013"/>
                  </a:cubicBezTo>
                  <a:cubicBezTo>
                    <a:pt x="487" y="1021"/>
                    <a:pt x="449" y="1024"/>
                    <a:pt x="449" y="1024"/>
                  </a:cubicBezTo>
                  <a:cubicBezTo>
                    <a:pt x="492" y="1049"/>
                    <a:pt x="492" y="1049"/>
                    <a:pt x="492" y="1049"/>
                  </a:cubicBezTo>
                  <a:cubicBezTo>
                    <a:pt x="492" y="1049"/>
                    <a:pt x="490" y="1027"/>
                    <a:pt x="499" y="1027"/>
                  </a:cubicBezTo>
                  <a:cubicBezTo>
                    <a:pt x="508" y="1027"/>
                    <a:pt x="524" y="998"/>
                    <a:pt x="524" y="998"/>
                  </a:cubicBezTo>
                  <a:cubicBezTo>
                    <a:pt x="524" y="998"/>
                    <a:pt x="504" y="988"/>
                    <a:pt x="514" y="983"/>
                  </a:cubicBezTo>
                  <a:cubicBezTo>
                    <a:pt x="524" y="977"/>
                    <a:pt x="536" y="991"/>
                    <a:pt x="536" y="991"/>
                  </a:cubicBezTo>
                  <a:cubicBezTo>
                    <a:pt x="536" y="968"/>
                    <a:pt x="501" y="961"/>
                    <a:pt x="501" y="961"/>
                  </a:cubicBezTo>
                  <a:cubicBezTo>
                    <a:pt x="504" y="951"/>
                    <a:pt x="504" y="951"/>
                    <a:pt x="504" y="951"/>
                  </a:cubicBezTo>
                  <a:cubicBezTo>
                    <a:pt x="504" y="951"/>
                    <a:pt x="499" y="956"/>
                    <a:pt x="490" y="954"/>
                  </a:cubicBezTo>
                  <a:cubicBezTo>
                    <a:pt x="481" y="951"/>
                    <a:pt x="460" y="918"/>
                    <a:pt x="454" y="904"/>
                  </a:cubicBezTo>
                  <a:cubicBezTo>
                    <a:pt x="448" y="889"/>
                    <a:pt x="484" y="892"/>
                    <a:pt x="484" y="892"/>
                  </a:cubicBezTo>
                  <a:cubicBezTo>
                    <a:pt x="488" y="925"/>
                    <a:pt x="546" y="951"/>
                    <a:pt x="546" y="951"/>
                  </a:cubicBezTo>
                  <a:cubicBezTo>
                    <a:pt x="545" y="970"/>
                    <a:pt x="552" y="986"/>
                    <a:pt x="552" y="986"/>
                  </a:cubicBezTo>
                  <a:cubicBezTo>
                    <a:pt x="582" y="1013"/>
                    <a:pt x="581" y="1035"/>
                    <a:pt x="581" y="1035"/>
                  </a:cubicBezTo>
                  <a:cubicBezTo>
                    <a:pt x="614" y="1061"/>
                    <a:pt x="608" y="1028"/>
                    <a:pt x="608" y="1028"/>
                  </a:cubicBezTo>
                  <a:cubicBezTo>
                    <a:pt x="619" y="1032"/>
                    <a:pt x="636" y="1029"/>
                    <a:pt x="636" y="1029"/>
                  </a:cubicBezTo>
                  <a:cubicBezTo>
                    <a:pt x="628" y="1031"/>
                    <a:pt x="583" y="983"/>
                    <a:pt x="605" y="990"/>
                  </a:cubicBezTo>
                  <a:cubicBezTo>
                    <a:pt x="626" y="997"/>
                    <a:pt x="616" y="974"/>
                    <a:pt x="616" y="974"/>
                  </a:cubicBezTo>
                  <a:cubicBezTo>
                    <a:pt x="643" y="977"/>
                    <a:pt x="648" y="990"/>
                    <a:pt x="648" y="990"/>
                  </a:cubicBezTo>
                  <a:cubicBezTo>
                    <a:pt x="661" y="1050"/>
                    <a:pt x="689" y="1059"/>
                    <a:pt x="700" y="1057"/>
                  </a:cubicBezTo>
                  <a:cubicBezTo>
                    <a:pt x="711" y="1055"/>
                    <a:pt x="718" y="1038"/>
                    <a:pt x="718" y="1038"/>
                  </a:cubicBezTo>
                  <a:cubicBezTo>
                    <a:pt x="718" y="1038"/>
                    <a:pt x="724" y="1060"/>
                    <a:pt x="748" y="1056"/>
                  </a:cubicBezTo>
                  <a:cubicBezTo>
                    <a:pt x="772" y="1052"/>
                    <a:pt x="780" y="1043"/>
                    <a:pt x="780" y="1043"/>
                  </a:cubicBezTo>
                  <a:cubicBezTo>
                    <a:pt x="780" y="1043"/>
                    <a:pt x="804" y="1070"/>
                    <a:pt x="787" y="1082"/>
                  </a:cubicBezTo>
                  <a:cubicBezTo>
                    <a:pt x="770" y="1095"/>
                    <a:pt x="779" y="1120"/>
                    <a:pt x="764" y="1131"/>
                  </a:cubicBezTo>
                  <a:cubicBezTo>
                    <a:pt x="749" y="1142"/>
                    <a:pt x="714" y="1138"/>
                    <a:pt x="714" y="1138"/>
                  </a:cubicBezTo>
                  <a:cubicBezTo>
                    <a:pt x="735" y="1149"/>
                    <a:pt x="760" y="1197"/>
                    <a:pt x="760" y="1197"/>
                  </a:cubicBezTo>
                  <a:cubicBezTo>
                    <a:pt x="767" y="1183"/>
                    <a:pt x="777" y="1193"/>
                    <a:pt x="777" y="1193"/>
                  </a:cubicBezTo>
                  <a:cubicBezTo>
                    <a:pt x="777" y="1193"/>
                    <a:pt x="819" y="1236"/>
                    <a:pt x="813" y="1248"/>
                  </a:cubicBezTo>
                  <a:cubicBezTo>
                    <a:pt x="813" y="1248"/>
                    <a:pt x="840" y="1260"/>
                    <a:pt x="841" y="1299"/>
                  </a:cubicBezTo>
                  <a:cubicBezTo>
                    <a:pt x="841" y="1299"/>
                    <a:pt x="873" y="1317"/>
                    <a:pt x="890" y="1360"/>
                  </a:cubicBezTo>
                  <a:cubicBezTo>
                    <a:pt x="907" y="1404"/>
                    <a:pt x="910" y="1429"/>
                    <a:pt x="911" y="1431"/>
                  </a:cubicBezTo>
                  <a:cubicBezTo>
                    <a:pt x="898" y="1413"/>
                    <a:pt x="877" y="1392"/>
                    <a:pt x="850" y="138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6" name="Google Shape;336;p9"/>
            <p:cNvSpPr/>
            <p:nvPr/>
          </p:nvSpPr>
          <p:spPr>
            <a:xfrm>
              <a:off x="2160588" y="3625851"/>
              <a:ext cx="111125" cy="190500"/>
            </a:xfrm>
            <a:custGeom>
              <a:avLst/>
              <a:gdLst/>
              <a:ahLst/>
              <a:cxnLst/>
              <a:rect l="l" t="t" r="r" b="b"/>
              <a:pathLst>
                <a:path w="111" h="191" extrusionOk="0">
                  <a:moveTo>
                    <a:pt x="20" y="64"/>
                  </a:moveTo>
                  <a:cubicBezTo>
                    <a:pt x="15" y="82"/>
                    <a:pt x="23" y="91"/>
                    <a:pt x="23" y="91"/>
                  </a:cubicBezTo>
                  <a:cubicBezTo>
                    <a:pt x="51" y="87"/>
                    <a:pt x="44" y="105"/>
                    <a:pt x="44" y="105"/>
                  </a:cubicBezTo>
                  <a:cubicBezTo>
                    <a:pt x="44" y="105"/>
                    <a:pt x="53" y="116"/>
                    <a:pt x="43" y="117"/>
                  </a:cubicBezTo>
                  <a:cubicBezTo>
                    <a:pt x="34" y="117"/>
                    <a:pt x="29" y="123"/>
                    <a:pt x="31" y="136"/>
                  </a:cubicBezTo>
                  <a:cubicBezTo>
                    <a:pt x="33" y="148"/>
                    <a:pt x="17" y="136"/>
                    <a:pt x="18" y="146"/>
                  </a:cubicBezTo>
                  <a:cubicBezTo>
                    <a:pt x="18" y="156"/>
                    <a:pt x="33" y="163"/>
                    <a:pt x="30" y="163"/>
                  </a:cubicBezTo>
                  <a:cubicBezTo>
                    <a:pt x="27" y="163"/>
                    <a:pt x="2" y="191"/>
                    <a:pt x="2" y="191"/>
                  </a:cubicBezTo>
                  <a:cubicBezTo>
                    <a:pt x="28" y="174"/>
                    <a:pt x="93" y="173"/>
                    <a:pt x="93" y="173"/>
                  </a:cubicBezTo>
                  <a:cubicBezTo>
                    <a:pt x="111" y="172"/>
                    <a:pt x="103" y="167"/>
                    <a:pt x="103" y="167"/>
                  </a:cubicBezTo>
                  <a:cubicBezTo>
                    <a:pt x="98" y="159"/>
                    <a:pt x="98" y="159"/>
                    <a:pt x="98" y="159"/>
                  </a:cubicBezTo>
                  <a:cubicBezTo>
                    <a:pt x="104" y="144"/>
                    <a:pt x="108" y="129"/>
                    <a:pt x="108" y="129"/>
                  </a:cubicBezTo>
                  <a:cubicBezTo>
                    <a:pt x="88" y="129"/>
                    <a:pt x="88" y="129"/>
                    <a:pt x="88" y="129"/>
                  </a:cubicBezTo>
                  <a:cubicBezTo>
                    <a:pt x="89" y="115"/>
                    <a:pt x="83" y="101"/>
                    <a:pt x="72" y="94"/>
                  </a:cubicBezTo>
                  <a:cubicBezTo>
                    <a:pt x="61" y="87"/>
                    <a:pt x="58" y="65"/>
                    <a:pt x="58" y="65"/>
                  </a:cubicBezTo>
                  <a:cubicBezTo>
                    <a:pt x="58" y="65"/>
                    <a:pt x="40" y="72"/>
                    <a:pt x="47" y="58"/>
                  </a:cubicBezTo>
                  <a:cubicBezTo>
                    <a:pt x="53" y="44"/>
                    <a:pt x="65" y="27"/>
                    <a:pt x="58" y="26"/>
                  </a:cubicBezTo>
                  <a:cubicBezTo>
                    <a:pt x="50" y="25"/>
                    <a:pt x="20" y="41"/>
                    <a:pt x="33" y="24"/>
                  </a:cubicBezTo>
                  <a:cubicBezTo>
                    <a:pt x="46" y="8"/>
                    <a:pt x="39" y="0"/>
                    <a:pt x="39" y="0"/>
                  </a:cubicBezTo>
                  <a:cubicBezTo>
                    <a:pt x="9" y="4"/>
                    <a:pt x="12" y="20"/>
                    <a:pt x="6" y="41"/>
                  </a:cubicBezTo>
                  <a:cubicBezTo>
                    <a:pt x="0" y="62"/>
                    <a:pt x="25" y="46"/>
                    <a:pt x="20" y="6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7" name="Google Shape;337;p9"/>
            <p:cNvSpPr/>
            <p:nvPr/>
          </p:nvSpPr>
          <p:spPr>
            <a:xfrm>
              <a:off x="2101850" y="3700463"/>
              <a:ext cx="69850" cy="96838"/>
            </a:xfrm>
            <a:custGeom>
              <a:avLst/>
              <a:gdLst/>
              <a:ahLst/>
              <a:cxnLst/>
              <a:rect l="l" t="t" r="r" b="b"/>
              <a:pathLst>
                <a:path w="70" h="98" extrusionOk="0">
                  <a:moveTo>
                    <a:pt x="20" y="58"/>
                  </a:moveTo>
                  <a:cubicBezTo>
                    <a:pt x="9" y="80"/>
                    <a:pt x="0" y="77"/>
                    <a:pt x="12" y="87"/>
                  </a:cubicBezTo>
                  <a:cubicBezTo>
                    <a:pt x="25" y="98"/>
                    <a:pt x="17" y="79"/>
                    <a:pt x="39" y="75"/>
                  </a:cubicBezTo>
                  <a:cubicBezTo>
                    <a:pt x="60" y="71"/>
                    <a:pt x="54" y="37"/>
                    <a:pt x="54" y="37"/>
                  </a:cubicBezTo>
                  <a:cubicBezTo>
                    <a:pt x="70" y="22"/>
                    <a:pt x="67" y="17"/>
                    <a:pt x="56" y="9"/>
                  </a:cubicBezTo>
                  <a:cubicBezTo>
                    <a:pt x="46" y="0"/>
                    <a:pt x="30" y="3"/>
                    <a:pt x="31" y="16"/>
                  </a:cubicBezTo>
                  <a:cubicBezTo>
                    <a:pt x="33" y="28"/>
                    <a:pt x="41" y="30"/>
                    <a:pt x="24" y="31"/>
                  </a:cubicBezTo>
                  <a:cubicBezTo>
                    <a:pt x="7" y="32"/>
                    <a:pt x="2" y="36"/>
                    <a:pt x="8" y="48"/>
                  </a:cubicBezTo>
                  <a:cubicBezTo>
                    <a:pt x="13" y="60"/>
                    <a:pt x="31" y="35"/>
                    <a:pt x="20" y="5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8" name="Google Shape;338;p9"/>
            <p:cNvSpPr/>
            <p:nvPr/>
          </p:nvSpPr>
          <p:spPr>
            <a:xfrm>
              <a:off x="1924050" y="3424238"/>
              <a:ext cx="144463" cy="90488"/>
            </a:xfrm>
            <a:custGeom>
              <a:avLst/>
              <a:gdLst/>
              <a:ahLst/>
              <a:cxnLst/>
              <a:rect l="l" t="t" r="r" b="b"/>
              <a:pathLst>
                <a:path w="145" h="91" extrusionOk="0">
                  <a:moveTo>
                    <a:pt x="118" y="65"/>
                  </a:moveTo>
                  <a:cubicBezTo>
                    <a:pt x="132" y="50"/>
                    <a:pt x="129" y="67"/>
                    <a:pt x="136" y="50"/>
                  </a:cubicBezTo>
                  <a:cubicBezTo>
                    <a:pt x="143" y="33"/>
                    <a:pt x="145" y="6"/>
                    <a:pt x="113" y="9"/>
                  </a:cubicBezTo>
                  <a:cubicBezTo>
                    <a:pt x="82" y="12"/>
                    <a:pt x="99" y="11"/>
                    <a:pt x="80" y="15"/>
                  </a:cubicBezTo>
                  <a:cubicBezTo>
                    <a:pt x="60" y="20"/>
                    <a:pt x="57" y="33"/>
                    <a:pt x="47" y="27"/>
                  </a:cubicBezTo>
                  <a:cubicBezTo>
                    <a:pt x="38" y="21"/>
                    <a:pt x="52" y="13"/>
                    <a:pt x="35" y="1"/>
                  </a:cubicBezTo>
                  <a:cubicBezTo>
                    <a:pt x="35" y="1"/>
                    <a:pt x="14" y="0"/>
                    <a:pt x="31" y="21"/>
                  </a:cubicBezTo>
                  <a:cubicBezTo>
                    <a:pt x="31" y="21"/>
                    <a:pt x="14" y="13"/>
                    <a:pt x="7" y="26"/>
                  </a:cubicBezTo>
                  <a:cubicBezTo>
                    <a:pt x="0" y="40"/>
                    <a:pt x="35" y="24"/>
                    <a:pt x="35" y="37"/>
                  </a:cubicBezTo>
                  <a:cubicBezTo>
                    <a:pt x="35" y="51"/>
                    <a:pt x="16" y="50"/>
                    <a:pt x="16" y="50"/>
                  </a:cubicBezTo>
                  <a:cubicBezTo>
                    <a:pt x="16" y="50"/>
                    <a:pt x="48" y="60"/>
                    <a:pt x="31" y="70"/>
                  </a:cubicBezTo>
                  <a:cubicBezTo>
                    <a:pt x="14" y="79"/>
                    <a:pt x="29" y="78"/>
                    <a:pt x="40" y="78"/>
                  </a:cubicBezTo>
                  <a:cubicBezTo>
                    <a:pt x="51" y="78"/>
                    <a:pt x="58" y="88"/>
                    <a:pt x="73" y="89"/>
                  </a:cubicBezTo>
                  <a:cubicBezTo>
                    <a:pt x="88" y="91"/>
                    <a:pt x="104" y="81"/>
                    <a:pt x="118" y="6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39" name="Google Shape;339;p9"/>
            <p:cNvSpPr/>
            <p:nvPr/>
          </p:nvSpPr>
          <p:spPr>
            <a:xfrm>
              <a:off x="3424238" y="4486276"/>
              <a:ext cx="38100" cy="53975"/>
            </a:xfrm>
            <a:custGeom>
              <a:avLst/>
              <a:gdLst/>
              <a:ahLst/>
              <a:cxnLst/>
              <a:rect l="l" t="t" r="r" b="b"/>
              <a:pathLst>
                <a:path w="37" h="54" extrusionOk="0">
                  <a:moveTo>
                    <a:pt x="12" y="0"/>
                  </a:moveTo>
                  <a:cubicBezTo>
                    <a:pt x="12" y="0"/>
                    <a:pt x="0" y="7"/>
                    <a:pt x="3" y="30"/>
                  </a:cubicBezTo>
                  <a:cubicBezTo>
                    <a:pt x="6" y="53"/>
                    <a:pt x="20" y="54"/>
                    <a:pt x="27" y="52"/>
                  </a:cubicBezTo>
                  <a:cubicBezTo>
                    <a:pt x="34" y="50"/>
                    <a:pt x="37" y="40"/>
                    <a:pt x="33" y="26"/>
                  </a:cubicBezTo>
                  <a:cubicBezTo>
                    <a:pt x="29" y="13"/>
                    <a:pt x="12" y="0"/>
                    <a:pt x="12"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0" name="Google Shape;340;p9"/>
            <p:cNvSpPr/>
            <p:nvPr/>
          </p:nvSpPr>
          <p:spPr>
            <a:xfrm>
              <a:off x="3665538" y="4548188"/>
              <a:ext cx="200025" cy="190500"/>
            </a:xfrm>
            <a:custGeom>
              <a:avLst/>
              <a:gdLst/>
              <a:ahLst/>
              <a:cxnLst/>
              <a:rect l="l" t="t" r="r" b="b"/>
              <a:pathLst>
                <a:path w="200" h="191" extrusionOk="0">
                  <a:moveTo>
                    <a:pt x="135" y="88"/>
                  </a:moveTo>
                  <a:cubicBezTo>
                    <a:pt x="129" y="65"/>
                    <a:pt x="25" y="2"/>
                    <a:pt x="0" y="0"/>
                  </a:cubicBezTo>
                  <a:cubicBezTo>
                    <a:pt x="0" y="0"/>
                    <a:pt x="68" y="53"/>
                    <a:pt x="79" y="78"/>
                  </a:cubicBezTo>
                  <a:cubicBezTo>
                    <a:pt x="94" y="114"/>
                    <a:pt x="151" y="179"/>
                    <a:pt x="172" y="178"/>
                  </a:cubicBezTo>
                  <a:cubicBezTo>
                    <a:pt x="192" y="177"/>
                    <a:pt x="200" y="191"/>
                    <a:pt x="186" y="132"/>
                  </a:cubicBezTo>
                  <a:cubicBezTo>
                    <a:pt x="186" y="132"/>
                    <a:pt x="141" y="111"/>
                    <a:pt x="135"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1" name="Google Shape;341;p9"/>
            <p:cNvSpPr/>
            <p:nvPr/>
          </p:nvSpPr>
          <p:spPr>
            <a:xfrm>
              <a:off x="3856038" y="4725988"/>
              <a:ext cx="165100" cy="50800"/>
            </a:xfrm>
            <a:custGeom>
              <a:avLst/>
              <a:gdLst/>
              <a:ahLst/>
              <a:cxnLst/>
              <a:rect l="l" t="t" r="r" b="b"/>
              <a:pathLst>
                <a:path w="165" h="52" extrusionOk="0">
                  <a:moveTo>
                    <a:pt x="163" y="43"/>
                  </a:moveTo>
                  <a:cubicBezTo>
                    <a:pt x="161" y="43"/>
                    <a:pt x="138" y="37"/>
                    <a:pt x="116" y="26"/>
                  </a:cubicBezTo>
                  <a:cubicBezTo>
                    <a:pt x="94" y="15"/>
                    <a:pt x="87" y="18"/>
                    <a:pt x="72" y="19"/>
                  </a:cubicBezTo>
                  <a:cubicBezTo>
                    <a:pt x="56" y="20"/>
                    <a:pt x="43" y="14"/>
                    <a:pt x="35" y="7"/>
                  </a:cubicBezTo>
                  <a:cubicBezTo>
                    <a:pt x="28" y="0"/>
                    <a:pt x="0" y="4"/>
                    <a:pt x="7" y="15"/>
                  </a:cubicBezTo>
                  <a:cubicBezTo>
                    <a:pt x="7" y="15"/>
                    <a:pt x="27" y="37"/>
                    <a:pt x="64" y="38"/>
                  </a:cubicBezTo>
                  <a:cubicBezTo>
                    <a:pt x="101" y="38"/>
                    <a:pt x="117" y="52"/>
                    <a:pt x="138" y="49"/>
                  </a:cubicBezTo>
                  <a:cubicBezTo>
                    <a:pt x="159" y="46"/>
                    <a:pt x="165" y="43"/>
                    <a:pt x="163" y="4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2" name="Google Shape;342;p9"/>
            <p:cNvSpPr/>
            <p:nvPr/>
          </p:nvSpPr>
          <p:spPr>
            <a:xfrm>
              <a:off x="3878263" y="4530726"/>
              <a:ext cx="171450" cy="168275"/>
            </a:xfrm>
            <a:custGeom>
              <a:avLst/>
              <a:gdLst/>
              <a:ahLst/>
              <a:cxnLst/>
              <a:rect l="l" t="t" r="r" b="b"/>
              <a:pathLst>
                <a:path w="171" h="169" extrusionOk="0">
                  <a:moveTo>
                    <a:pt x="159" y="83"/>
                  </a:moveTo>
                  <a:cubicBezTo>
                    <a:pt x="148" y="83"/>
                    <a:pt x="126" y="61"/>
                    <a:pt x="127" y="51"/>
                  </a:cubicBezTo>
                  <a:cubicBezTo>
                    <a:pt x="128" y="40"/>
                    <a:pt x="153" y="38"/>
                    <a:pt x="148" y="38"/>
                  </a:cubicBezTo>
                  <a:cubicBezTo>
                    <a:pt x="144" y="38"/>
                    <a:pt x="141" y="32"/>
                    <a:pt x="141" y="32"/>
                  </a:cubicBezTo>
                  <a:cubicBezTo>
                    <a:pt x="150" y="25"/>
                    <a:pt x="147" y="21"/>
                    <a:pt x="147" y="21"/>
                  </a:cubicBezTo>
                  <a:cubicBezTo>
                    <a:pt x="134" y="19"/>
                    <a:pt x="126" y="8"/>
                    <a:pt x="120" y="5"/>
                  </a:cubicBezTo>
                  <a:cubicBezTo>
                    <a:pt x="113" y="2"/>
                    <a:pt x="105" y="0"/>
                    <a:pt x="104" y="5"/>
                  </a:cubicBezTo>
                  <a:cubicBezTo>
                    <a:pt x="102" y="10"/>
                    <a:pt x="94" y="31"/>
                    <a:pt x="83" y="31"/>
                  </a:cubicBezTo>
                  <a:cubicBezTo>
                    <a:pt x="72" y="30"/>
                    <a:pt x="77" y="32"/>
                    <a:pt x="72" y="34"/>
                  </a:cubicBezTo>
                  <a:cubicBezTo>
                    <a:pt x="66" y="36"/>
                    <a:pt x="80" y="49"/>
                    <a:pt x="66" y="50"/>
                  </a:cubicBezTo>
                  <a:cubicBezTo>
                    <a:pt x="52" y="51"/>
                    <a:pt x="55" y="54"/>
                    <a:pt x="45" y="70"/>
                  </a:cubicBezTo>
                  <a:cubicBezTo>
                    <a:pt x="35" y="85"/>
                    <a:pt x="32" y="71"/>
                    <a:pt x="17" y="73"/>
                  </a:cubicBezTo>
                  <a:cubicBezTo>
                    <a:pt x="3" y="76"/>
                    <a:pt x="0" y="102"/>
                    <a:pt x="18" y="112"/>
                  </a:cubicBezTo>
                  <a:cubicBezTo>
                    <a:pt x="36" y="122"/>
                    <a:pt x="38" y="150"/>
                    <a:pt x="38" y="150"/>
                  </a:cubicBezTo>
                  <a:cubicBezTo>
                    <a:pt x="55" y="145"/>
                    <a:pt x="52" y="149"/>
                    <a:pt x="77" y="153"/>
                  </a:cubicBezTo>
                  <a:cubicBezTo>
                    <a:pt x="103" y="158"/>
                    <a:pt x="95" y="166"/>
                    <a:pt x="117" y="168"/>
                  </a:cubicBezTo>
                  <a:cubicBezTo>
                    <a:pt x="139" y="169"/>
                    <a:pt x="132" y="131"/>
                    <a:pt x="132" y="131"/>
                  </a:cubicBezTo>
                  <a:cubicBezTo>
                    <a:pt x="150" y="126"/>
                    <a:pt x="145" y="92"/>
                    <a:pt x="145" y="92"/>
                  </a:cubicBezTo>
                  <a:cubicBezTo>
                    <a:pt x="168" y="100"/>
                    <a:pt x="171" y="82"/>
                    <a:pt x="159" y="8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3" name="Google Shape;343;p9"/>
            <p:cNvSpPr/>
            <p:nvPr/>
          </p:nvSpPr>
          <p:spPr>
            <a:xfrm>
              <a:off x="4044950" y="4600576"/>
              <a:ext cx="96838" cy="133350"/>
            </a:xfrm>
            <a:custGeom>
              <a:avLst/>
              <a:gdLst/>
              <a:ahLst/>
              <a:cxnLst/>
              <a:rect l="l" t="t" r="r" b="b"/>
              <a:pathLst>
                <a:path w="96" h="133" extrusionOk="0">
                  <a:moveTo>
                    <a:pt x="9" y="88"/>
                  </a:moveTo>
                  <a:cubicBezTo>
                    <a:pt x="18" y="89"/>
                    <a:pt x="17" y="90"/>
                    <a:pt x="22" y="109"/>
                  </a:cubicBezTo>
                  <a:cubicBezTo>
                    <a:pt x="26" y="128"/>
                    <a:pt x="32" y="127"/>
                    <a:pt x="32" y="127"/>
                  </a:cubicBezTo>
                  <a:cubicBezTo>
                    <a:pt x="40" y="127"/>
                    <a:pt x="37" y="119"/>
                    <a:pt x="37" y="119"/>
                  </a:cubicBezTo>
                  <a:cubicBezTo>
                    <a:pt x="33" y="101"/>
                    <a:pt x="27" y="82"/>
                    <a:pt x="37" y="85"/>
                  </a:cubicBezTo>
                  <a:cubicBezTo>
                    <a:pt x="46" y="88"/>
                    <a:pt x="51" y="104"/>
                    <a:pt x="66" y="118"/>
                  </a:cubicBezTo>
                  <a:cubicBezTo>
                    <a:pt x="82" y="133"/>
                    <a:pt x="79" y="116"/>
                    <a:pt x="78" y="110"/>
                  </a:cubicBezTo>
                  <a:cubicBezTo>
                    <a:pt x="77" y="104"/>
                    <a:pt x="72" y="102"/>
                    <a:pt x="72" y="102"/>
                  </a:cubicBezTo>
                  <a:cubicBezTo>
                    <a:pt x="60" y="102"/>
                    <a:pt x="69" y="86"/>
                    <a:pt x="61" y="85"/>
                  </a:cubicBezTo>
                  <a:cubicBezTo>
                    <a:pt x="52" y="85"/>
                    <a:pt x="48" y="70"/>
                    <a:pt x="48" y="70"/>
                  </a:cubicBezTo>
                  <a:cubicBezTo>
                    <a:pt x="48" y="70"/>
                    <a:pt x="42" y="60"/>
                    <a:pt x="54" y="57"/>
                  </a:cubicBezTo>
                  <a:cubicBezTo>
                    <a:pt x="65" y="54"/>
                    <a:pt x="70" y="46"/>
                    <a:pt x="70" y="46"/>
                  </a:cubicBezTo>
                  <a:cubicBezTo>
                    <a:pt x="55" y="39"/>
                    <a:pt x="44" y="48"/>
                    <a:pt x="36" y="48"/>
                  </a:cubicBezTo>
                  <a:cubicBezTo>
                    <a:pt x="28" y="47"/>
                    <a:pt x="21" y="68"/>
                    <a:pt x="20" y="46"/>
                  </a:cubicBezTo>
                  <a:cubicBezTo>
                    <a:pt x="19" y="24"/>
                    <a:pt x="41" y="33"/>
                    <a:pt x="58" y="33"/>
                  </a:cubicBezTo>
                  <a:cubicBezTo>
                    <a:pt x="76" y="32"/>
                    <a:pt x="79" y="28"/>
                    <a:pt x="88" y="20"/>
                  </a:cubicBezTo>
                  <a:cubicBezTo>
                    <a:pt x="96" y="12"/>
                    <a:pt x="84" y="0"/>
                    <a:pt x="81" y="9"/>
                  </a:cubicBezTo>
                  <a:cubicBezTo>
                    <a:pt x="79" y="18"/>
                    <a:pt x="72" y="19"/>
                    <a:pt x="58" y="21"/>
                  </a:cubicBezTo>
                  <a:cubicBezTo>
                    <a:pt x="44" y="23"/>
                    <a:pt x="50" y="19"/>
                    <a:pt x="30" y="16"/>
                  </a:cubicBezTo>
                  <a:cubicBezTo>
                    <a:pt x="10" y="14"/>
                    <a:pt x="10" y="31"/>
                    <a:pt x="12" y="40"/>
                  </a:cubicBezTo>
                  <a:cubicBezTo>
                    <a:pt x="13" y="49"/>
                    <a:pt x="8" y="41"/>
                    <a:pt x="10" y="51"/>
                  </a:cubicBezTo>
                  <a:cubicBezTo>
                    <a:pt x="13" y="61"/>
                    <a:pt x="14" y="66"/>
                    <a:pt x="8" y="75"/>
                  </a:cubicBezTo>
                  <a:cubicBezTo>
                    <a:pt x="2" y="84"/>
                    <a:pt x="0" y="87"/>
                    <a:pt x="9" y="8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4" name="Google Shape;344;p9"/>
            <p:cNvSpPr/>
            <p:nvPr/>
          </p:nvSpPr>
          <p:spPr>
            <a:xfrm>
              <a:off x="4024313" y="4760913"/>
              <a:ext cx="57150" cy="22225"/>
            </a:xfrm>
            <a:custGeom>
              <a:avLst/>
              <a:gdLst/>
              <a:ahLst/>
              <a:cxnLst/>
              <a:rect l="l" t="t" r="r" b="b"/>
              <a:pathLst>
                <a:path w="57" h="22" extrusionOk="0">
                  <a:moveTo>
                    <a:pt x="46" y="16"/>
                  </a:moveTo>
                  <a:cubicBezTo>
                    <a:pt x="57" y="15"/>
                    <a:pt x="52" y="6"/>
                    <a:pt x="36" y="8"/>
                  </a:cubicBezTo>
                  <a:cubicBezTo>
                    <a:pt x="20" y="10"/>
                    <a:pt x="14" y="0"/>
                    <a:pt x="0" y="16"/>
                  </a:cubicBezTo>
                  <a:cubicBezTo>
                    <a:pt x="0" y="16"/>
                    <a:pt x="3" y="22"/>
                    <a:pt x="15" y="22"/>
                  </a:cubicBezTo>
                  <a:cubicBezTo>
                    <a:pt x="27" y="21"/>
                    <a:pt x="35" y="16"/>
                    <a:pt x="4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5" name="Google Shape;345;p9"/>
            <p:cNvSpPr/>
            <p:nvPr/>
          </p:nvSpPr>
          <p:spPr>
            <a:xfrm>
              <a:off x="4071938" y="4783138"/>
              <a:ext cx="39688" cy="25400"/>
            </a:xfrm>
            <a:custGeom>
              <a:avLst/>
              <a:gdLst/>
              <a:ahLst/>
              <a:cxnLst/>
              <a:rect l="l" t="t" r="r" b="b"/>
              <a:pathLst>
                <a:path w="39" h="26" extrusionOk="0">
                  <a:moveTo>
                    <a:pt x="10" y="4"/>
                  </a:moveTo>
                  <a:cubicBezTo>
                    <a:pt x="1" y="5"/>
                    <a:pt x="1" y="0"/>
                    <a:pt x="0" y="6"/>
                  </a:cubicBezTo>
                  <a:cubicBezTo>
                    <a:pt x="0" y="6"/>
                    <a:pt x="2" y="13"/>
                    <a:pt x="12" y="13"/>
                  </a:cubicBezTo>
                  <a:cubicBezTo>
                    <a:pt x="22" y="13"/>
                    <a:pt x="21" y="26"/>
                    <a:pt x="26" y="24"/>
                  </a:cubicBezTo>
                  <a:cubicBezTo>
                    <a:pt x="31" y="21"/>
                    <a:pt x="39" y="20"/>
                    <a:pt x="27" y="11"/>
                  </a:cubicBezTo>
                  <a:cubicBezTo>
                    <a:pt x="16" y="2"/>
                    <a:pt x="20" y="2"/>
                    <a:pt x="10" y="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6" name="Google Shape;346;p9"/>
            <p:cNvSpPr/>
            <p:nvPr/>
          </p:nvSpPr>
          <p:spPr>
            <a:xfrm>
              <a:off x="4141788" y="4770438"/>
              <a:ext cx="57150" cy="44450"/>
            </a:xfrm>
            <a:custGeom>
              <a:avLst/>
              <a:gdLst/>
              <a:ahLst/>
              <a:cxnLst/>
              <a:rect l="l" t="t" r="r" b="b"/>
              <a:pathLst>
                <a:path w="57" h="45" extrusionOk="0">
                  <a:moveTo>
                    <a:pt x="10" y="34"/>
                  </a:moveTo>
                  <a:cubicBezTo>
                    <a:pt x="14" y="34"/>
                    <a:pt x="26" y="29"/>
                    <a:pt x="29" y="19"/>
                  </a:cubicBezTo>
                  <a:cubicBezTo>
                    <a:pt x="31" y="8"/>
                    <a:pt x="46" y="17"/>
                    <a:pt x="54" y="7"/>
                  </a:cubicBezTo>
                  <a:cubicBezTo>
                    <a:pt x="54" y="7"/>
                    <a:pt x="57" y="0"/>
                    <a:pt x="41" y="1"/>
                  </a:cubicBezTo>
                  <a:cubicBezTo>
                    <a:pt x="24" y="1"/>
                    <a:pt x="25" y="6"/>
                    <a:pt x="20" y="17"/>
                  </a:cubicBezTo>
                  <a:cubicBezTo>
                    <a:pt x="14" y="27"/>
                    <a:pt x="9" y="12"/>
                    <a:pt x="0" y="45"/>
                  </a:cubicBezTo>
                  <a:cubicBezTo>
                    <a:pt x="0" y="45"/>
                    <a:pt x="5" y="35"/>
                    <a:pt x="10" y="3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7" name="Google Shape;347;p9"/>
            <p:cNvSpPr/>
            <p:nvPr/>
          </p:nvSpPr>
          <p:spPr>
            <a:xfrm>
              <a:off x="4202113" y="4643438"/>
              <a:ext cx="393700" cy="173038"/>
            </a:xfrm>
            <a:custGeom>
              <a:avLst/>
              <a:gdLst/>
              <a:ahLst/>
              <a:cxnLst/>
              <a:rect l="l" t="t" r="r" b="b"/>
              <a:pathLst>
                <a:path w="392" h="173" extrusionOk="0">
                  <a:moveTo>
                    <a:pt x="82" y="23"/>
                  </a:moveTo>
                  <a:cubicBezTo>
                    <a:pt x="77" y="1"/>
                    <a:pt x="78" y="0"/>
                    <a:pt x="52" y="0"/>
                  </a:cubicBezTo>
                  <a:cubicBezTo>
                    <a:pt x="25" y="1"/>
                    <a:pt x="0" y="7"/>
                    <a:pt x="27" y="16"/>
                  </a:cubicBezTo>
                  <a:cubicBezTo>
                    <a:pt x="53" y="25"/>
                    <a:pt x="41" y="35"/>
                    <a:pt x="54" y="40"/>
                  </a:cubicBezTo>
                  <a:cubicBezTo>
                    <a:pt x="67" y="44"/>
                    <a:pt x="69" y="62"/>
                    <a:pt x="71" y="62"/>
                  </a:cubicBezTo>
                  <a:cubicBezTo>
                    <a:pt x="73" y="62"/>
                    <a:pt x="78" y="51"/>
                    <a:pt x="78" y="51"/>
                  </a:cubicBezTo>
                  <a:cubicBezTo>
                    <a:pt x="88" y="58"/>
                    <a:pt x="104" y="69"/>
                    <a:pt x="127" y="70"/>
                  </a:cubicBezTo>
                  <a:cubicBezTo>
                    <a:pt x="149" y="72"/>
                    <a:pt x="172" y="95"/>
                    <a:pt x="176" y="110"/>
                  </a:cubicBezTo>
                  <a:cubicBezTo>
                    <a:pt x="180" y="126"/>
                    <a:pt x="144" y="104"/>
                    <a:pt x="156" y="120"/>
                  </a:cubicBezTo>
                  <a:cubicBezTo>
                    <a:pt x="168" y="136"/>
                    <a:pt x="181" y="120"/>
                    <a:pt x="193" y="121"/>
                  </a:cubicBezTo>
                  <a:cubicBezTo>
                    <a:pt x="205" y="123"/>
                    <a:pt x="217" y="142"/>
                    <a:pt x="217" y="142"/>
                  </a:cubicBezTo>
                  <a:cubicBezTo>
                    <a:pt x="217" y="142"/>
                    <a:pt x="245" y="149"/>
                    <a:pt x="247" y="136"/>
                  </a:cubicBezTo>
                  <a:cubicBezTo>
                    <a:pt x="249" y="123"/>
                    <a:pt x="253" y="102"/>
                    <a:pt x="284" y="122"/>
                  </a:cubicBezTo>
                  <a:cubicBezTo>
                    <a:pt x="315" y="142"/>
                    <a:pt x="323" y="160"/>
                    <a:pt x="347" y="159"/>
                  </a:cubicBezTo>
                  <a:cubicBezTo>
                    <a:pt x="372" y="158"/>
                    <a:pt x="392" y="173"/>
                    <a:pt x="316" y="118"/>
                  </a:cubicBezTo>
                  <a:cubicBezTo>
                    <a:pt x="241" y="64"/>
                    <a:pt x="298" y="56"/>
                    <a:pt x="186" y="34"/>
                  </a:cubicBezTo>
                  <a:cubicBezTo>
                    <a:pt x="181" y="27"/>
                    <a:pt x="161" y="31"/>
                    <a:pt x="143" y="23"/>
                  </a:cubicBezTo>
                  <a:cubicBezTo>
                    <a:pt x="124" y="16"/>
                    <a:pt x="113" y="27"/>
                    <a:pt x="107" y="37"/>
                  </a:cubicBezTo>
                  <a:cubicBezTo>
                    <a:pt x="100" y="48"/>
                    <a:pt x="88" y="46"/>
                    <a:pt x="82" y="2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8" name="Google Shape;348;p9"/>
            <p:cNvSpPr/>
            <p:nvPr/>
          </p:nvSpPr>
          <p:spPr>
            <a:xfrm>
              <a:off x="4078288" y="4764088"/>
              <a:ext cx="79375" cy="19050"/>
            </a:xfrm>
            <a:custGeom>
              <a:avLst/>
              <a:gdLst/>
              <a:ahLst/>
              <a:cxnLst/>
              <a:rect l="l" t="t" r="r" b="b"/>
              <a:pathLst>
                <a:path w="79" h="18" extrusionOk="0">
                  <a:moveTo>
                    <a:pt x="34" y="15"/>
                  </a:moveTo>
                  <a:cubicBezTo>
                    <a:pt x="48" y="13"/>
                    <a:pt x="58" y="9"/>
                    <a:pt x="79" y="7"/>
                  </a:cubicBezTo>
                  <a:cubicBezTo>
                    <a:pt x="79" y="7"/>
                    <a:pt x="65" y="0"/>
                    <a:pt x="35" y="8"/>
                  </a:cubicBezTo>
                  <a:cubicBezTo>
                    <a:pt x="35" y="8"/>
                    <a:pt x="28" y="4"/>
                    <a:pt x="11" y="4"/>
                  </a:cubicBezTo>
                  <a:cubicBezTo>
                    <a:pt x="0" y="4"/>
                    <a:pt x="9" y="8"/>
                    <a:pt x="9" y="8"/>
                  </a:cubicBezTo>
                  <a:cubicBezTo>
                    <a:pt x="9" y="8"/>
                    <a:pt x="21" y="18"/>
                    <a:pt x="34" y="15"/>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49" name="Google Shape;349;p9"/>
            <p:cNvSpPr/>
            <p:nvPr/>
          </p:nvSpPr>
          <p:spPr>
            <a:xfrm>
              <a:off x="4162425" y="4684713"/>
              <a:ext cx="17463" cy="14288"/>
            </a:xfrm>
            <a:custGeom>
              <a:avLst/>
              <a:gdLst/>
              <a:ahLst/>
              <a:cxnLst/>
              <a:rect l="l" t="t" r="r" b="b"/>
              <a:pathLst>
                <a:path w="18" h="14" extrusionOk="0">
                  <a:moveTo>
                    <a:pt x="9" y="2"/>
                  </a:moveTo>
                  <a:cubicBezTo>
                    <a:pt x="0" y="0"/>
                    <a:pt x="8" y="2"/>
                    <a:pt x="0" y="5"/>
                  </a:cubicBezTo>
                  <a:cubicBezTo>
                    <a:pt x="0" y="5"/>
                    <a:pt x="5" y="14"/>
                    <a:pt x="12" y="14"/>
                  </a:cubicBezTo>
                  <a:cubicBezTo>
                    <a:pt x="18" y="14"/>
                    <a:pt x="18" y="4"/>
                    <a:pt x="9" y="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0" name="Google Shape;350;p9"/>
            <p:cNvSpPr/>
            <p:nvPr/>
          </p:nvSpPr>
          <p:spPr>
            <a:xfrm>
              <a:off x="4191000" y="4681538"/>
              <a:ext cx="53975" cy="19050"/>
            </a:xfrm>
            <a:custGeom>
              <a:avLst/>
              <a:gdLst/>
              <a:ahLst/>
              <a:cxnLst/>
              <a:rect l="l" t="t" r="r" b="b"/>
              <a:pathLst>
                <a:path w="53" h="19" extrusionOk="0">
                  <a:moveTo>
                    <a:pt x="6" y="16"/>
                  </a:moveTo>
                  <a:cubicBezTo>
                    <a:pt x="12" y="13"/>
                    <a:pt x="19" y="8"/>
                    <a:pt x="34" y="12"/>
                  </a:cubicBezTo>
                  <a:cubicBezTo>
                    <a:pt x="48" y="16"/>
                    <a:pt x="53" y="12"/>
                    <a:pt x="47" y="8"/>
                  </a:cubicBezTo>
                  <a:cubicBezTo>
                    <a:pt x="41" y="4"/>
                    <a:pt x="26" y="2"/>
                    <a:pt x="0" y="0"/>
                  </a:cubicBezTo>
                  <a:cubicBezTo>
                    <a:pt x="0" y="0"/>
                    <a:pt x="1" y="19"/>
                    <a:pt x="6" y="1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1" name="Google Shape;351;p9"/>
            <p:cNvSpPr/>
            <p:nvPr/>
          </p:nvSpPr>
          <p:spPr>
            <a:xfrm>
              <a:off x="4159250" y="4595813"/>
              <a:ext cx="38100" cy="65088"/>
            </a:xfrm>
            <a:custGeom>
              <a:avLst/>
              <a:gdLst/>
              <a:ahLst/>
              <a:cxnLst/>
              <a:rect l="l" t="t" r="r" b="b"/>
              <a:pathLst>
                <a:path w="37" h="66" extrusionOk="0">
                  <a:moveTo>
                    <a:pt x="2" y="22"/>
                  </a:moveTo>
                  <a:cubicBezTo>
                    <a:pt x="0" y="29"/>
                    <a:pt x="16" y="26"/>
                    <a:pt x="17" y="38"/>
                  </a:cubicBezTo>
                  <a:cubicBezTo>
                    <a:pt x="19" y="51"/>
                    <a:pt x="23" y="66"/>
                    <a:pt x="26" y="53"/>
                  </a:cubicBezTo>
                  <a:cubicBezTo>
                    <a:pt x="29" y="39"/>
                    <a:pt x="37" y="41"/>
                    <a:pt x="27" y="29"/>
                  </a:cubicBezTo>
                  <a:cubicBezTo>
                    <a:pt x="17" y="17"/>
                    <a:pt x="13" y="12"/>
                    <a:pt x="21" y="0"/>
                  </a:cubicBezTo>
                  <a:cubicBezTo>
                    <a:pt x="21" y="0"/>
                    <a:pt x="4" y="15"/>
                    <a:pt x="2" y="2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2" name="Google Shape;352;p9"/>
            <p:cNvSpPr/>
            <p:nvPr/>
          </p:nvSpPr>
          <p:spPr>
            <a:xfrm>
              <a:off x="4281488" y="4719638"/>
              <a:ext cx="31750" cy="36513"/>
            </a:xfrm>
            <a:custGeom>
              <a:avLst/>
              <a:gdLst/>
              <a:ahLst/>
              <a:cxnLst/>
              <a:rect l="l" t="t" r="r" b="b"/>
              <a:pathLst>
                <a:path w="32" h="36" extrusionOk="0">
                  <a:moveTo>
                    <a:pt x="18" y="0"/>
                  </a:moveTo>
                  <a:cubicBezTo>
                    <a:pt x="18" y="0"/>
                    <a:pt x="19" y="23"/>
                    <a:pt x="10" y="25"/>
                  </a:cubicBezTo>
                  <a:cubicBezTo>
                    <a:pt x="0" y="26"/>
                    <a:pt x="28" y="36"/>
                    <a:pt x="26" y="21"/>
                  </a:cubicBezTo>
                  <a:cubicBezTo>
                    <a:pt x="24" y="6"/>
                    <a:pt x="32" y="9"/>
                    <a:pt x="18" y="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3" name="Google Shape;353;p9"/>
            <p:cNvSpPr/>
            <p:nvPr/>
          </p:nvSpPr>
          <p:spPr>
            <a:xfrm>
              <a:off x="4246563" y="4738688"/>
              <a:ext cx="26988" cy="31750"/>
            </a:xfrm>
            <a:custGeom>
              <a:avLst/>
              <a:gdLst/>
              <a:ahLst/>
              <a:cxnLst/>
              <a:rect l="l" t="t" r="r" b="b"/>
              <a:pathLst>
                <a:path w="27" h="31" extrusionOk="0">
                  <a:moveTo>
                    <a:pt x="9" y="20"/>
                  </a:moveTo>
                  <a:cubicBezTo>
                    <a:pt x="9" y="20"/>
                    <a:pt x="0" y="31"/>
                    <a:pt x="14" y="28"/>
                  </a:cubicBezTo>
                  <a:cubicBezTo>
                    <a:pt x="27" y="24"/>
                    <a:pt x="10" y="0"/>
                    <a:pt x="13" y="9"/>
                  </a:cubicBezTo>
                  <a:cubicBezTo>
                    <a:pt x="15" y="18"/>
                    <a:pt x="9" y="20"/>
                    <a:pt x="9"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4" name="Google Shape;354;p9"/>
            <p:cNvSpPr/>
            <p:nvPr/>
          </p:nvSpPr>
          <p:spPr>
            <a:xfrm>
              <a:off x="4021138" y="4803776"/>
              <a:ext cx="687388" cy="560388"/>
            </a:xfrm>
            <a:custGeom>
              <a:avLst/>
              <a:gdLst/>
              <a:ahLst/>
              <a:cxnLst/>
              <a:rect l="l" t="t" r="r" b="b"/>
              <a:pathLst>
                <a:path w="688" h="560" extrusionOk="0">
                  <a:moveTo>
                    <a:pt x="673" y="318"/>
                  </a:moveTo>
                  <a:cubicBezTo>
                    <a:pt x="658" y="252"/>
                    <a:pt x="617" y="237"/>
                    <a:pt x="617" y="237"/>
                  </a:cubicBezTo>
                  <a:cubicBezTo>
                    <a:pt x="607" y="207"/>
                    <a:pt x="590" y="214"/>
                    <a:pt x="590" y="214"/>
                  </a:cubicBezTo>
                  <a:cubicBezTo>
                    <a:pt x="590" y="214"/>
                    <a:pt x="571" y="167"/>
                    <a:pt x="548" y="162"/>
                  </a:cubicBezTo>
                  <a:cubicBezTo>
                    <a:pt x="525" y="158"/>
                    <a:pt x="504" y="127"/>
                    <a:pt x="489" y="93"/>
                  </a:cubicBezTo>
                  <a:cubicBezTo>
                    <a:pt x="474" y="60"/>
                    <a:pt x="461" y="83"/>
                    <a:pt x="457" y="66"/>
                  </a:cubicBezTo>
                  <a:cubicBezTo>
                    <a:pt x="452" y="49"/>
                    <a:pt x="425" y="0"/>
                    <a:pt x="417" y="8"/>
                  </a:cubicBezTo>
                  <a:cubicBezTo>
                    <a:pt x="409" y="15"/>
                    <a:pt x="424" y="82"/>
                    <a:pt x="424" y="112"/>
                  </a:cubicBezTo>
                  <a:cubicBezTo>
                    <a:pt x="424" y="143"/>
                    <a:pt x="370" y="107"/>
                    <a:pt x="345" y="88"/>
                  </a:cubicBezTo>
                  <a:cubicBezTo>
                    <a:pt x="320" y="69"/>
                    <a:pt x="347" y="60"/>
                    <a:pt x="345" y="41"/>
                  </a:cubicBezTo>
                  <a:cubicBezTo>
                    <a:pt x="344" y="22"/>
                    <a:pt x="312" y="27"/>
                    <a:pt x="287" y="27"/>
                  </a:cubicBezTo>
                  <a:cubicBezTo>
                    <a:pt x="262" y="27"/>
                    <a:pt x="236" y="31"/>
                    <a:pt x="233" y="60"/>
                  </a:cubicBezTo>
                  <a:cubicBezTo>
                    <a:pt x="230" y="90"/>
                    <a:pt x="212" y="77"/>
                    <a:pt x="212" y="77"/>
                  </a:cubicBezTo>
                  <a:cubicBezTo>
                    <a:pt x="212" y="77"/>
                    <a:pt x="220" y="63"/>
                    <a:pt x="193" y="61"/>
                  </a:cubicBezTo>
                  <a:cubicBezTo>
                    <a:pt x="167" y="59"/>
                    <a:pt x="169" y="82"/>
                    <a:pt x="156" y="94"/>
                  </a:cubicBezTo>
                  <a:cubicBezTo>
                    <a:pt x="142" y="107"/>
                    <a:pt x="155" y="129"/>
                    <a:pt x="145" y="112"/>
                  </a:cubicBezTo>
                  <a:cubicBezTo>
                    <a:pt x="136" y="95"/>
                    <a:pt x="125" y="107"/>
                    <a:pt x="127" y="120"/>
                  </a:cubicBezTo>
                  <a:cubicBezTo>
                    <a:pt x="129" y="132"/>
                    <a:pt x="129" y="159"/>
                    <a:pt x="110" y="161"/>
                  </a:cubicBezTo>
                  <a:cubicBezTo>
                    <a:pt x="90" y="163"/>
                    <a:pt x="50" y="174"/>
                    <a:pt x="25" y="202"/>
                  </a:cubicBezTo>
                  <a:cubicBezTo>
                    <a:pt x="0" y="230"/>
                    <a:pt x="13" y="227"/>
                    <a:pt x="22" y="259"/>
                  </a:cubicBezTo>
                  <a:cubicBezTo>
                    <a:pt x="31" y="291"/>
                    <a:pt x="20" y="282"/>
                    <a:pt x="23" y="295"/>
                  </a:cubicBezTo>
                  <a:cubicBezTo>
                    <a:pt x="25" y="308"/>
                    <a:pt x="71" y="373"/>
                    <a:pt x="81" y="398"/>
                  </a:cubicBezTo>
                  <a:cubicBezTo>
                    <a:pt x="91" y="423"/>
                    <a:pt x="78" y="431"/>
                    <a:pt x="78" y="431"/>
                  </a:cubicBezTo>
                  <a:cubicBezTo>
                    <a:pt x="83" y="462"/>
                    <a:pt x="96" y="469"/>
                    <a:pt x="127" y="468"/>
                  </a:cubicBezTo>
                  <a:cubicBezTo>
                    <a:pt x="157" y="466"/>
                    <a:pt x="138" y="434"/>
                    <a:pt x="164" y="439"/>
                  </a:cubicBezTo>
                  <a:cubicBezTo>
                    <a:pt x="189" y="443"/>
                    <a:pt x="217" y="434"/>
                    <a:pt x="217" y="434"/>
                  </a:cubicBezTo>
                  <a:cubicBezTo>
                    <a:pt x="233" y="399"/>
                    <a:pt x="271" y="415"/>
                    <a:pt x="284" y="404"/>
                  </a:cubicBezTo>
                  <a:cubicBezTo>
                    <a:pt x="297" y="392"/>
                    <a:pt x="324" y="391"/>
                    <a:pt x="341" y="391"/>
                  </a:cubicBezTo>
                  <a:cubicBezTo>
                    <a:pt x="358" y="391"/>
                    <a:pt x="403" y="428"/>
                    <a:pt x="404" y="440"/>
                  </a:cubicBezTo>
                  <a:cubicBezTo>
                    <a:pt x="405" y="453"/>
                    <a:pt x="427" y="474"/>
                    <a:pt x="422" y="461"/>
                  </a:cubicBezTo>
                  <a:cubicBezTo>
                    <a:pt x="416" y="447"/>
                    <a:pt x="443" y="418"/>
                    <a:pt x="443" y="418"/>
                  </a:cubicBezTo>
                  <a:cubicBezTo>
                    <a:pt x="457" y="423"/>
                    <a:pt x="453" y="460"/>
                    <a:pt x="453" y="460"/>
                  </a:cubicBezTo>
                  <a:cubicBezTo>
                    <a:pt x="462" y="446"/>
                    <a:pt x="467" y="478"/>
                    <a:pt x="467" y="478"/>
                  </a:cubicBezTo>
                  <a:cubicBezTo>
                    <a:pt x="477" y="481"/>
                    <a:pt x="483" y="468"/>
                    <a:pt x="495" y="503"/>
                  </a:cubicBezTo>
                  <a:cubicBezTo>
                    <a:pt x="506" y="539"/>
                    <a:pt x="552" y="548"/>
                    <a:pt x="562" y="554"/>
                  </a:cubicBezTo>
                  <a:cubicBezTo>
                    <a:pt x="572" y="560"/>
                    <a:pt x="580" y="535"/>
                    <a:pt x="580" y="535"/>
                  </a:cubicBezTo>
                  <a:cubicBezTo>
                    <a:pt x="605" y="558"/>
                    <a:pt x="622" y="553"/>
                    <a:pt x="622" y="553"/>
                  </a:cubicBezTo>
                  <a:cubicBezTo>
                    <a:pt x="631" y="518"/>
                    <a:pt x="679" y="532"/>
                    <a:pt x="679" y="532"/>
                  </a:cubicBezTo>
                  <a:cubicBezTo>
                    <a:pt x="670" y="513"/>
                    <a:pt x="665" y="450"/>
                    <a:pt x="672" y="420"/>
                  </a:cubicBezTo>
                  <a:cubicBezTo>
                    <a:pt x="680" y="389"/>
                    <a:pt x="688" y="386"/>
                    <a:pt x="673" y="31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5" name="Google Shape;355;p9"/>
            <p:cNvSpPr/>
            <p:nvPr/>
          </p:nvSpPr>
          <p:spPr>
            <a:xfrm>
              <a:off x="4619625" y="5403851"/>
              <a:ext cx="76200" cy="77788"/>
            </a:xfrm>
            <a:custGeom>
              <a:avLst/>
              <a:gdLst/>
              <a:ahLst/>
              <a:cxnLst/>
              <a:rect l="l" t="t" r="r" b="b"/>
              <a:pathLst>
                <a:path w="76" h="77" extrusionOk="0">
                  <a:moveTo>
                    <a:pt x="37" y="10"/>
                  </a:moveTo>
                  <a:cubicBezTo>
                    <a:pt x="19" y="10"/>
                    <a:pt x="0" y="0"/>
                    <a:pt x="0" y="0"/>
                  </a:cubicBezTo>
                  <a:cubicBezTo>
                    <a:pt x="3" y="21"/>
                    <a:pt x="22" y="31"/>
                    <a:pt x="22" y="31"/>
                  </a:cubicBezTo>
                  <a:cubicBezTo>
                    <a:pt x="28" y="57"/>
                    <a:pt x="36" y="67"/>
                    <a:pt x="49" y="72"/>
                  </a:cubicBezTo>
                  <a:cubicBezTo>
                    <a:pt x="63" y="77"/>
                    <a:pt x="63" y="61"/>
                    <a:pt x="69" y="46"/>
                  </a:cubicBezTo>
                  <a:cubicBezTo>
                    <a:pt x="76" y="30"/>
                    <a:pt x="59" y="5"/>
                    <a:pt x="59" y="5"/>
                  </a:cubicBezTo>
                  <a:cubicBezTo>
                    <a:pt x="59" y="5"/>
                    <a:pt x="55" y="10"/>
                    <a:pt x="37" y="1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6" name="Google Shape;356;p9"/>
            <p:cNvSpPr/>
            <p:nvPr/>
          </p:nvSpPr>
          <p:spPr>
            <a:xfrm>
              <a:off x="4094163" y="4102101"/>
              <a:ext cx="49213" cy="57150"/>
            </a:xfrm>
            <a:custGeom>
              <a:avLst/>
              <a:gdLst/>
              <a:ahLst/>
              <a:cxnLst/>
              <a:rect l="l" t="t" r="r" b="b"/>
              <a:pathLst>
                <a:path w="49" h="57" extrusionOk="0">
                  <a:moveTo>
                    <a:pt x="0" y="20"/>
                  </a:moveTo>
                  <a:cubicBezTo>
                    <a:pt x="0" y="20"/>
                    <a:pt x="5" y="23"/>
                    <a:pt x="12" y="20"/>
                  </a:cubicBezTo>
                  <a:cubicBezTo>
                    <a:pt x="19" y="17"/>
                    <a:pt x="3" y="28"/>
                    <a:pt x="11" y="42"/>
                  </a:cubicBezTo>
                  <a:cubicBezTo>
                    <a:pt x="19" y="55"/>
                    <a:pt x="23" y="57"/>
                    <a:pt x="29" y="51"/>
                  </a:cubicBezTo>
                  <a:cubicBezTo>
                    <a:pt x="35" y="44"/>
                    <a:pt x="49" y="37"/>
                    <a:pt x="37" y="19"/>
                  </a:cubicBezTo>
                  <a:cubicBezTo>
                    <a:pt x="25" y="1"/>
                    <a:pt x="10" y="0"/>
                    <a:pt x="0" y="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7" name="Google Shape;357;p9"/>
            <p:cNvSpPr/>
            <p:nvPr/>
          </p:nvSpPr>
          <p:spPr>
            <a:xfrm>
              <a:off x="4108450" y="3983038"/>
              <a:ext cx="149225" cy="142875"/>
            </a:xfrm>
            <a:custGeom>
              <a:avLst/>
              <a:gdLst/>
              <a:ahLst/>
              <a:cxnLst/>
              <a:rect l="l" t="t" r="r" b="b"/>
              <a:pathLst>
                <a:path w="149" h="144" extrusionOk="0">
                  <a:moveTo>
                    <a:pt x="23" y="100"/>
                  </a:moveTo>
                  <a:cubicBezTo>
                    <a:pt x="10" y="101"/>
                    <a:pt x="0" y="118"/>
                    <a:pt x="0" y="118"/>
                  </a:cubicBezTo>
                  <a:cubicBezTo>
                    <a:pt x="13" y="122"/>
                    <a:pt x="16" y="120"/>
                    <a:pt x="16" y="120"/>
                  </a:cubicBezTo>
                  <a:cubicBezTo>
                    <a:pt x="35" y="102"/>
                    <a:pt x="60" y="113"/>
                    <a:pt x="60" y="113"/>
                  </a:cubicBezTo>
                  <a:cubicBezTo>
                    <a:pt x="61" y="119"/>
                    <a:pt x="60" y="121"/>
                    <a:pt x="63" y="124"/>
                  </a:cubicBezTo>
                  <a:cubicBezTo>
                    <a:pt x="82" y="144"/>
                    <a:pt x="82" y="104"/>
                    <a:pt x="82" y="104"/>
                  </a:cubicBezTo>
                  <a:cubicBezTo>
                    <a:pt x="93" y="107"/>
                    <a:pt x="91" y="110"/>
                    <a:pt x="103" y="113"/>
                  </a:cubicBezTo>
                  <a:cubicBezTo>
                    <a:pt x="114" y="115"/>
                    <a:pt x="119" y="96"/>
                    <a:pt x="119" y="96"/>
                  </a:cubicBezTo>
                  <a:cubicBezTo>
                    <a:pt x="119" y="96"/>
                    <a:pt x="123" y="110"/>
                    <a:pt x="136" y="103"/>
                  </a:cubicBezTo>
                  <a:cubicBezTo>
                    <a:pt x="149" y="95"/>
                    <a:pt x="127" y="51"/>
                    <a:pt x="127" y="51"/>
                  </a:cubicBezTo>
                  <a:cubicBezTo>
                    <a:pt x="127" y="51"/>
                    <a:pt x="143" y="40"/>
                    <a:pt x="137" y="25"/>
                  </a:cubicBezTo>
                  <a:cubicBezTo>
                    <a:pt x="130" y="9"/>
                    <a:pt x="122" y="0"/>
                    <a:pt x="113" y="0"/>
                  </a:cubicBezTo>
                  <a:cubicBezTo>
                    <a:pt x="103" y="0"/>
                    <a:pt x="104" y="8"/>
                    <a:pt x="104" y="8"/>
                  </a:cubicBezTo>
                  <a:cubicBezTo>
                    <a:pt x="110" y="28"/>
                    <a:pt x="104" y="69"/>
                    <a:pt x="93" y="71"/>
                  </a:cubicBezTo>
                  <a:cubicBezTo>
                    <a:pt x="81" y="73"/>
                    <a:pt x="76" y="75"/>
                    <a:pt x="71" y="86"/>
                  </a:cubicBezTo>
                  <a:cubicBezTo>
                    <a:pt x="66" y="98"/>
                    <a:pt x="37" y="98"/>
                    <a:pt x="23" y="10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8" name="Google Shape;358;p9"/>
            <p:cNvSpPr/>
            <p:nvPr/>
          </p:nvSpPr>
          <p:spPr>
            <a:xfrm>
              <a:off x="4197350" y="3900488"/>
              <a:ext cx="87313" cy="74613"/>
            </a:xfrm>
            <a:custGeom>
              <a:avLst/>
              <a:gdLst/>
              <a:ahLst/>
              <a:cxnLst/>
              <a:rect l="l" t="t" r="r" b="b"/>
              <a:pathLst>
                <a:path w="87" h="74" extrusionOk="0">
                  <a:moveTo>
                    <a:pt x="68" y="27"/>
                  </a:moveTo>
                  <a:cubicBezTo>
                    <a:pt x="49" y="21"/>
                    <a:pt x="32" y="16"/>
                    <a:pt x="23" y="0"/>
                  </a:cubicBezTo>
                  <a:cubicBezTo>
                    <a:pt x="23" y="0"/>
                    <a:pt x="12" y="2"/>
                    <a:pt x="22" y="34"/>
                  </a:cubicBezTo>
                  <a:cubicBezTo>
                    <a:pt x="22" y="34"/>
                    <a:pt x="24" y="44"/>
                    <a:pt x="13" y="45"/>
                  </a:cubicBezTo>
                  <a:cubicBezTo>
                    <a:pt x="1" y="46"/>
                    <a:pt x="0" y="61"/>
                    <a:pt x="26" y="67"/>
                  </a:cubicBezTo>
                  <a:cubicBezTo>
                    <a:pt x="26" y="67"/>
                    <a:pt x="5" y="56"/>
                    <a:pt x="23" y="56"/>
                  </a:cubicBezTo>
                  <a:cubicBezTo>
                    <a:pt x="41" y="56"/>
                    <a:pt x="43" y="74"/>
                    <a:pt x="57" y="67"/>
                  </a:cubicBezTo>
                  <a:cubicBezTo>
                    <a:pt x="70" y="59"/>
                    <a:pt x="49" y="48"/>
                    <a:pt x="81" y="49"/>
                  </a:cubicBezTo>
                  <a:cubicBezTo>
                    <a:pt x="81" y="49"/>
                    <a:pt x="87" y="34"/>
                    <a:pt x="68" y="2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59" name="Google Shape;359;p9"/>
            <p:cNvSpPr/>
            <p:nvPr/>
          </p:nvSpPr>
          <p:spPr>
            <a:xfrm>
              <a:off x="4183063" y="3716338"/>
              <a:ext cx="63500" cy="174625"/>
            </a:xfrm>
            <a:custGeom>
              <a:avLst/>
              <a:gdLst/>
              <a:ahLst/>
              <a:cxnLst/>
              <a:rect l="l" t="t" r="r" b="b"/>
              <a:pathLst>
                <a:path w="63" h="174" extrusionOk="0">
                  <a:moveTo>
                    <a:pt x="63" y="120"/>
                  </a:moveTo>
                  <a:cubicBezTo>
                    <a:pt x="55" y="114"/>
                    <a:pt x="35" y="93"/>
                    <a:pt x="24" y="63"/>
                  </a:cubicBezTo>
                  <a:cubicBezTo>
                    <a:pt x="14" y="33"/>
                    <a:pt x="7" y="0"/>
                    <a:pt x="4" y="8"/>
                  </a:cubicBezTo>
                  <a:cubicBezTo>
                    <a:pt x="1" y="16"/>
                    <a:pt x="0" y="11"/>
                    <a:pt x="1" y="32"/>
                  </a:cubicBezTo>
                  <a:cubicBezTo>
                    <a:pt x="2" y="53"/>
                    <a:pt x="4" y="51"/>
                    <a:pt x="10" y="71"/>
                  </a:cubicBezTo>
                  <a:cubicBezTo>
                    <a:pt x="16" y="91"/>
                    <a:pt x="10" y="93"/>
                    <a:pt x="15" y="115"/>
                  </a:cubicBezTo>
                  <a:cubicBezTo>
                    <a:pt x="21" y="138"/>
                    <a:pt x="34" y="174"/>
                    <a:pt x="34" y="174"/>
                  </a:cubicBezTo>
                  <a:cubicBezTo>
                    <a:pt x="34" y="174"/>
                    <a:pt x="30" y="163"/>
                    <a:pt x="41" y="161"/>
                  </a:cubicBezTo>
                  <a:cubicBezTo>
                    <a:pt x="51" y="159"/>
                    <a:pt x="61" y="174"/>
                    <a:pt x="61" y="174"/>
                  </a:cubicBezTo>
                  <a:cubicBezTo>
                    <a:pt x="63" y="162"/>
                    <a:pt x="32" y="147"/>
                    <a:pt x="32" y="124"/>
                  </a:cubicBezTo>
                  <a:cubicBezTo>
                    <a:pt x="32" y="102"/>
                    <a:pt x="63" y="120"/>
                    <a:pt x="63" y="12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0" name="Google Shape;360;p9"/>
            <p:cNvSpPr/>
            <p:nvPr/>
          </p:nvSpPr>
          <p:spPr>
            <a:xfrm>
              <a:off x="4319588" y="3883026"/>
              <a:ext cx="22225" cy="19050"/>
            </a:xfrm>
            <a:custGeom>
              <a:avLst/>
              <a:gdLst/>
              <a:ahLst/>
              <a:cxnLst/>
              <a:rect l="l" t="t" r="r" b="b"/>
              <a:pathLst>
                <a:path w="22" h="19" extrusionOk="0">
                  <a:moveTo>
                    <a:pt x="22" y="8"/>
                  </a:moveTo>
                  <a:cubicBezTo>
                    <a:pt x="7" y="0"/>
                    <a:pt x="0" y="19"/>
                    <a:pt x="5" y="18"/>
                  </a:cubicBezTo>
                  <a:cubicBezTo>
                    <a:pt x="10" y="17"/>
                    <a:pt x="22" y="8"/>
                    <a:pt x="22" y="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1" name="Google Shape;361;p9"/>
            <p:cNvSpPr/>
            <p:nvPr/>
          </p:nvSpPr>
          <p:spPr>
            <a:xfrm>
              <a:off x="4291013" y="3892551"/>
              <a:ext cx="28575" cy="26988"/>
            </a:xfrm>
            <a:custGeom>
              <a:avLst/>
              <a:gdLst/>
              <a:ahLst/>
              <a:cxnLst/>
              <a:rect l="l" t="t" r="r" b="b"/>
              <a:pathLst>
                <a:path w="28" h="28" extrusionOk="0">
                  <a:moveTo>
                    <a:pt x="25" y="13"/>
                  </a:moveTo>
                  <a:cubicBezTo>
                    <a:pt x="28" y="0"/>
                    <a:pt x="0" y="16"/>
                    <a:pt x="2" y="28"/>
                  </a:cubicBezTo>
                  <a:cubicBezTo>
                    <a:pt x="2" y="28"/>
                    <a:pt x="21" y="26"/>
                    <a:pt x="25" y="13"/>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2" name="Google Shape;362;p9"/>
            <p:cNvSpPr/>
            <p:nvPr/>
          </p:nvSpPr>
          <p:spPr>
            <a:xfrm>
              <a:off x="4132263" y="4097338"/>
              <a:ext cx="34925" cy="39688"/>
            </a:xfrm>
            <a:custGeom>
              <a:avLst/>
              <a:gdLst/>
              <a:ahLst/>
              <a:cxnLst/>
              <a:rect l="l" t="t" r="r" b="b"/>
              <a:pathLst>
                <a:path w="35" h="39" extrusionOk="0">
                  <a:moveTo>
                    <a:pt x="18" y="1"/>
                  </a:moveTo>
                  <a:cubicBezTo>
                    <a:pt x="14" y="0"/>
                    <a:pt x="0" y="5"/>
                    <a:pt x="1" y="15"/>
                  </a:cubicBezTo>
                  <a:cubicBezTo>
                    <a:pt x="1" y="15"/>
                    <a:pt x="10" y="29"/>
                    <a:pt x="11" y="34"/>
                  </a:cubicBezTo>
                  <a:cubicBezTo>
                    <a:pt x="12" y="39"/>
                    <a:pt x="14" y="25"/>
                    <a:pt x="14" y="18"/>
                  </a:cubicBezTo>
                  <a:cubicBezTo>
                    <a:pt x="13" y="11"/>
                    <a:pt x="27" y="17"/>
                    <a:pt x="31" y="17"/>
                  </a:cubicBezTo>
                  <a:cubicBezTo>
                    <a:pt x="34" y="17"/>
                    <a:pt x="35" y="5"/>
                    <a:pt x="18" y="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3" name="Google Shape;363;p9"/>
            <p:cNvSpPr/>
            <p:nvPr/>
          </p:nvSpPr>
          <p:spPr>
            <a:xfrm>
              <a:off x="3986213" y="4237038"/>
              <a:ext cx="31750" cy="60325"/>
            </a:xfrm>
            <a:custGeom>
              <a:avLst/>
              <a:gdLst/>
              <a:ahLst/>
              <a:cxnLst/>
              <a:rect l="l" t="t" r="r" b="b"/>
              <a:pathLst>
                <a:path w="31" h="60" extrusionOk="0">
                  <a:moveTo>
                    <a:pt x="0" y="30"/>
                  </a:moveTo>
                  <a:cubicBezTo>
                    <a:pt x="0" y="30"/>
                    <a:pt x="7" y="60"/>
                    <a:pt x="17" y="60"/>
                  </a:cubicBezTo>
                  <a:cubicBezTo>
                    <a:pt x="27" y="60"/>
                    <a:pt x="14" y="50"/>
                    <a:pt x="19" y="38"/>
                  </a:cubicBezTo>
                  <a:cubicBezTo>
                    <a:pt x="24" y="27"/>
                    <a:pt x="31" y="20"/>
                    <a:pt x="25" y="10"/>
                  </a:cubicBezTo>
                  <a:cubicBezTo>
                    <a:pt x="18" y="0"/>
                    <a:pt x="5" y="14"/>
                    <a:pt x="0" y="30"/>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4" name="Google Shape;364;p9"/>
            <p:cNvSpPr/>
            <p:nvPr/>
          </p:nvSpPr>
          <p:spPr>
            <a:xfrm>
              <a:off x="3833813" y="4316413"/>
              <a:ext cx="34925" cy="44450"/>
            </a:xfrm>
            <a:custGeom>
              <a:avLst/>
              <a:gdLst/>
              <a:ahLst/>
              <a:cxnLst/>
              <a:rect l="l" t="t" r="r" b="b"/>
              <a:pathLst>
                <a:path w="36" h="45" extrusionOk="0">
                  <a:moveTo>
                    <a:pt x="18" y="12"/>
                  </a:moveTo>
                  <a:cubicBezTo>
                    <a:pt x="18" y="12"/>
                    <a:pt x="2" y="18"/>
                    <a:pt x="1" y="29"/>
                  </a:cubicBezTo>
                  <a:cubicBezTo>
                    <a:pt x="0" y="40"/>
                    <a:pt x="13" y="45"/>
                    <a:pt x="24" y="42"/>
                  </a:cubicBezTo>
                  <a:cubicBezTo>
                    <a:pt x="34" y="39"/>
                    <a:pt x="35" y="25"/>
                    <a:pt x="36" y="12"/>
                  </a:cubicBezTo>
                  <a:cubicBezTo>
                    <a:pt x="36" y="0"/>
                    <a:pt x="33" y="15"/>
                    <a:pt x="18" y="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5" name="Google Shape;365;p9"/>
            <p:cNvSpPr/>
            <p:nvPr/>
          </p:nvSpPr>
          <p:spPr>
            <a:xfrm>
              <a:off x="4513263" y="4676776"/>
              <a:ext cx="77788" cy="69850"/>
            </a:xfrm>
            <a:custGeom>
              <a:avLst/>
              <a:gdLst/>
              <a:ahLst/>
              <a:cxnLst/>
              <a:rect l="l" t="t" r="r" b="b"/>
              <a:pathLst>
                <a:path w="77" h="69" extrusionOk="0">
                  <a:moveTo>
                    <a:pt x="40" y="36"/>
                  </a:moveTo>
                  <a:cubicBezTo>
                    <a:pt x="35" y="53"/>
                    <a:pt x="0" y="36"/>
                    <a:pt x="0" y="36"/>
                  </a:cubicBezTo>
                  <a:cubicBezTo>
                    <a:pt x="28" y="69"/>
                    <a:pt x="34" y="67"/>
                    <a:pt x="56" y="44"/>
                  </a:cubicBezTo>
                  <a:cubicBezTo>
                    <a:pt x="77" y="21"/>
                    <a:pt x="69" y="26"/>
                    <a:pt x="62" y="14"/>
                  </a:cubicBezTo>
                  <a:cubicBezTo>
                    <a:pt x="55" y="2"/>
                    <a:pt x="22" y="0"/>
                    <a:pt x="22" y="0"/>
                  </a:cubicBezTo>
                  <a:cubicBezTo>
                    <a:pt x="69" y="26"/>
                    <a:pt x="46" y="19"/>
                    <a:pt x="40"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6" name="Google Shape;366;p9"/>
            <p:cNvSpPr/>
            <p:nvPr/>
          </p:nvSpPr>
          <p:spPr>
            <a:xfrm>
              <a:off x="2903538" y="4829176"/>
              <a:ext cx="106363" cy="254000"/>
            </a:xfrm>
            <a:custGeom>
              <a:avLst/>
              <a:gdLst/>
              <a:ahLst/>
              <a:cxnLst/>
              <a:rect l="l" t="t" r="r" b="b"/>
              <a:pathLst>
                <a:path w="106" h="253" extrusionOk="0">
                  <a:moveTo>
                    <a:pt x="82" y="21"/>
                  </a:moveTo>
                  <a:cubicBezTo>
                    <a:pt x="78" y="42"/>
                    <a:pt x="66" y="65"/>
                    <a:pt x="34" y="68"/>
                  </a:cubicBezTo>
                  <a:cubicBezTo>
                    <a:pt x="3" y="71"/>
                    <a:pt x="6" y="80"/>
                    <a:pt x="12" y="104"/>
                  </a:cubicBezTo>
                  <a:cubicBezTo>
                    <a:pt x="17" y="129"/>
                    <a:pt x="24" y="135"/>
                    <a:pt x="12" y="159"/>
                  </a:cubicBezTo>
                  <a:cubicBezTo>
                    <a:pt x="0" y="183"/>
                    <a:pt x="4" y="169"/>
                    <a:pt x="9" y="199"/>
                  </a:cubicBezTo>
                  <a:cubicBezTo>
                    <a:pt x="15" y="230"/>
                    <a:pt x="32" y="245"/>
                    <a:pt x="32" y="245"/>
                  </a:cubicBezTo>
                  <a:cubicBezTo>
                    <a:pt x="77" y="253"/>
                    <a:pt x="80" y="188"/>
                    <a:pt x="89" y="141"/>
                  </a:cubicBezTo>
                  <a:cubicBezTo>
                    <a:pt x="98" y="94"/>
                    <a:pt x="106" y="66"/>
                    <a:pt x="103" y="34"/>
                  </a:cubicBezTo>
                  <a:cubicBezTo>
                    <a:pt x="100" y="1"/>
                    <a:pt x="85" y="0"/>
                    <a:pt x="82" y="21"/>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7" name="Google Shape;367;p9"/>
            <p:cNvSpPr/>
            <p:nvPr/>
          </p:nvSpPr>
          <p:spPr>
            <a:xfrm>
              <a:off x="2903538" y="3051176"/>
              <a:ext cx="215900" cy="244475"/>
            </a:xfrm>
            <a:custGeom>
              <a:avLst/>
              <a:gdLst/>
              <a:ahLst/>
              <a:cxnLst/>
              <a:rect l="l" t="t" r="r" b="b"/>
              <a:pathLst>
                <a:path w="215" h="245" extrusionOk="0">
                  <a:moveTo>
                    <a:pt x="21" y="212"/>
                  </a:moveTo>
                  <a:cubicBezTo>
                    <a:pt x="33" y="210"/>
                    <a:pt x="45" y="228"/>
                    <a:pt x="43" y="232"/>
                  </a:cubicBezTo>
                  <a:cubicBezTo>
                    <a:pt x="41" y="236"/>
                    <a:pt x="53" y="245"/>
                    <a:pt x="65" y="244"/>
                  </a:cubicBezTo>
                  <a:cubicBezTo>
                    <a:pt x="76" y="243"/>
                    <a:pt x="88" y="244"/>
                    <a:pt x="88" y="244"/>
                  </a:cubicBezTo>
                  <a:cubicBezTo>
                    <a:pt x="88" y="244"/>
                    <a:pt x="53" y="223"/>
                    <a:pt x="59" y="182"/>
                  </a:cubicBezTo>
                  <a:cubicBezTo>
                    <a:pt x="64" y="142"/>
                    <a:pt x="125" y="67"/>
                    <a:pt x="142" y="61"/>
                  </a:cubicBezTo>
                  <a:cubicBezTo>
                    <a:pt x="159" y="56"/>
                    <a:pt x="205" y="38"/>
                    <a:pt x="210" y="24"/>
                  </a:cubicBezTo>
                  <a:cubicBezTo>
                    <a:pt x="215" y="10"/>
                    <a:pt x="211" y="2"/>
                    <a:pt x="187" y="1"/>
                  </a:cubicBezTo>
                  <a:cubicBezTo>
                    <a:pt x="163" y="0"/>
                    <a:pt x="168" y="23"/>
                    <a:pt x="168" y="23"/>
                  </a:cubicBezTo>
                  <a:cubicBezTo>
                    <a:pt x="168" y="23"/>
                    <a:pt x="138" y="38"/>
                    <a:pt x="130" y="33"/>
                  </a:cubicBezTo>
                  <a:cubicBezTo>
                    <a:pt x="121" y="28"/>
                    <a:pt x="111" y="35"/>
                    <a:pt x="107" y="43"/>
                  </a:cubicBezTo>
                  <a:cubicBezTo>
                    <a:pt x="102" y="51"/>
                    <a:pt x="87" y="43"/>
                    <a:pt x="85" y="52"/>
                  </a:cubicBezTo>
                  <a:cubicBezTo>
                    <a:pt x="82" y="60"/>
                    <a:pt x="72" y="67"/>
                    <a:pt x="68" y="75"/>
                  </a:cubicBezTo>
                  <a:cubicBezTo>
                    <a:pt x="63" y="82"/>
                    <a:pt x="50" y="81"/>
                    <a:pt x="59" y="97"/>
                  </a:cubicBezTo>
                  <a:cubicBezTo>
                    <a:pt x="59" y="97"/>
                    <a:pt x="49" y="110"/>
                    <a:pt x="47" y="120"/>
                  </a:cubicBezTo>
                  <a:cubicBezTo>
                    <a:pt x="46" y="130"/>
                    <a:pt x="18" y="126"/>
                    <a:pt x="26" y="135"/>
                  </a:cubicBezTo>
                  <a:cubicBezTo>
                    <a:pt x="34" y="144"/>
                    <a:pt x="36" y="147"/>
                    <a:pt x="27" y="157"/>
                  </a:cubicBezTo>
                  <a:cubicBezTo>
                    <a:pt x="17" y="167"/>
                    <a:pt x="15" y="177"/>
                    <a:pt x="22" y="177"/>
                  </a:cubicBezTo>
                  <a:cubicBezTo>
                    <a:pt x="29" y="177"/>
                    <a:pt x="17" y="193"/>
                    <a:pt x="8" y="192"/>
                  </a:cubicBezTo>
                  <a:cubicBezTo>
                    <a:pt x="0" y="191"/>
                    <a:pt x="10" y="214"/>
                    <a:pt x="21" y="212"/>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8" name="Google Shape;368;p9"/>
            <p:cNvSpPr/>
            <p:nvPr/>
          </p:nvSpPr>
          <p:spPr>
            <a:xfrm>
              <a:off x="4065588" y="4494213"/>
              <a:ext cx="74613" cy="63500"/>
            </a:xfrm>
            <a:custGeom>
              <a:avLst/>
              <a:gdLst/>
              <a:ahLst/>
              <a:cxnLst/>
              <a:rect l="l" t="t" r="r" b="b"/>
              <a:pathLst>
                <a:path w="74" h="63" extrusionOk="0">
                  <a:moveTo>
                    <a:pt x="67" y="38"/>
                  </a:moveTo>
                  <a:cubicBezTo>
                    <a:pt x="74" y="48"/>
                    <a:pt x="65" y="0"/>
                    <a:pt x="55" y="0"/>
                  </a:cubicBezTo>
                  <a:cubicBezTo>
                    <a:pt x="45" y="0"/>
                    <a:pt x="44" y="13"/>
                    <a:pt x="30" y="10"/>
                  </a:cubicBezTo>
                  <a:cubicBezTo>
                    <a:pt x="16" y="8"/>
                    <a:pt x="0" y="7"/>
                    <a:pt x="4" y="35"/>
                  </a:cubicBezTo>
                  <a:cubicBezTo>
                    <a:pt x="9" y="63"/>
                    <a:pt x="3" y="30"/>
                    <a:pt x="13" y="26"/>
                  </a:cubicBezTo>
                  <a:cubicBezTo>
                    <a:pt x="23" y="22"/>
                    <a:pt x="36" y="20"/>
                    <a:pt x="35" y="27"/>
                  </a:cubicBezTo>
                  <a:cubicBezTo>
                    <a:pt x="35" y="27"/>
                    <a:pt x="30" y="45"/>
                    <a:pt x="51" y="51"/>
                  </a:cubicBezTo>
                  <a:cubicBezTo>
                    <a:pt x="72" y="57"/>
                    <a:pt x="47" y="41"/>
                    <a:pt x="52" y="30"/>
                  </a:cubicBezTo>
                  <a:cubicBezTo>
                    <a:pt x="57" y="19"/>
                    <a:pt x="60" y="29"/>
                    <a:pt x="67" y="38"/>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69" name="Google Shape;369;p9"/>
            <p:cNvSpPr/>
            <p:nvPr/>
          </p:nvSpPr>
          <p:spPr>
            <a:xfrm>
              <a:off x="4000500" y="4348163"/>
              <a:ext cx="47625" cy="87313"/>
            </a:xfrm>
            <a:custGeom>
              <a:avLst/>
              <a:gdLst/>
              <a:ahLst/>
              <a:cxnLst/>
              <a:rect l="l" t="t" r="r" b="b"/>
              <a:pathLst>
                <a:path w="47" h="88" extrusionOk="0">
                  <a:moveTo>
                    <a:pt x="37" y="39"/>
                  </a:moveTo>
                  <a:cubicBezTo>
                    <a:pt x="42" y="36"/>
                    <a:pt x="46" y="37"/>
                    <a:pt x="43" y="27"/>
                  </a:cubicBezTo>
                  <a:cubicBezTo>
                    <a:pt x="41" y="17"/>
                    <a:pt x="36" y="18"/>
                    <a:pt x="36" y="18"/>
                  </a:cubicBezTo>
                  <a:cubicBezTo>
                    <a:pt x="32" y="0"/>
                    <a:pt x="10" y="2"/>
                    <a:pt x="10" y="2"/>
                  </a:cubicBezTo>
                  <a:cubicBezTo>
                    <a:pt x="5" y="9"/>
                    <a:pt x="20" y="34"/>
                    <a:pt x="18" y="41"/>
                  </a:cubicBezTo>
                  <a:cubicBezTo>
                    <a:pt x="16" y="48"/>
                    <a:pt x="0" y="47"/>
                    <a:pt x="18" y="59"/>
                  </a:cubicBezTo>
                  <a:cubicBezTo>
                    <a:pt x="36" y="70"/>
                    <a:pt x="14" y="67"/>
                    <a:pt x="31" y="77"/>
                  </a:cubicBezTo>
                  <a:cubicBezTo>
                    <a:pt x="47" y="88"/>
                    <a:pt x="44" y="66"/>
                    <a:pt x="37" y="65"/>
                  </a:cubicBezTo>
                  <a:cubicBezTo>
                    <a:pt x="29" y="64"/>
                    <a:pt x="32" y="42"/>
                    <a:pt x="37" y="39"/>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0" name="Google Shape;370;p9"/>
            <p:cNvSpPr/>
            <p:nvPr/>
          </p:nvSpPr>
          <p:spPr>
            <a:xfrm>
              <a:off x="4048125" y="4421188"/>
              <a:ext cx="69850" cy="84138"/>
            </a:xfrm>
            <a:custGeom>
              <a:avLst/>
              <a:gdLst/>
              <a:ahLst/>
              <a:cxnLst/>
              <a:rect l="l" t="t" r="r" b="b"/>
              <a:pathLst>
                <a:path w="70" h="83" extrusionOk="0">
                  <a:moveTo>
                    <a:pt x="15" y="36"/>
                  </a:moveTo>
                  <a:cubicBezTo>
                    <a:pt x="0" y="33"/>
                    <a:pt x="1" y="34"/>
                    <a:pt x="8" y="51"/>
                  </a:cubicBezTo>
                  <a:cubicBezTo>
                    <a:pt x="16" y="68"/>
                    <a:pt x="16" y="60"/>
                    <a:pt x="12" y="72"/>
                  </a:cubicBezTo>
                  <a:cubicBezTo>
                    <a:pt x="8" y="83"/>
                    <a:pt x="20" y="73"/>
                    <a:pt x="30" y="68"/>
                  </a:cubicBezTo>
                  <a:cubicBezTo>
                    <a:pt x="39" y="64"/>
                    <a:pt x="36" y="57"/>
                    <a:pt x="53" y="54"/>
                  </a:cubicBezTo>
                  <a:cubicBezTo>
                    <a:pt x="70" y="51"/>
                    <a:pt x="62" y="28"/>
                    <a:pt x="53" y="24"/>
                  </a:cubicBezTo>
                  <a:cubicBezTo>
                    <a:pt x="44" y="20"/>
                    <a:pt x="31" y="18"/>
                    <a:pt x="30" y="11"/>
                  </a:cubicBezTo>
                  <a:cubicBezTo>
                    <a:pt x="29" y="4"/>
                    <a:pt x="10" y="0"/>
                    <a:pt x="5" y="3"/>
                  </a:cubicBezTo>
                  <a:cubicBezTo>
                    <a:pt x="5" y="3"/>
                    <a:pt x="21" y="11"/>
                    <a:pt x="26" y="23"/>
                  </a:cubicBezTo>
                  <a:cubicBezTo>
                    <a:pt x="31" y="35"/>
                    <a:pt x="31" y="30"/>
                    <a:pt x="37" y="28"/>
                  </a:cubicBezTo>
                  <a:cubicBezTo>
                    <a:pt x="44" y="26"/>
                    <a:pt x="44" y="32"/>
                    <a:pt x="34" y="43"/>
                  </a:cubicBezTo>
                  <a:cubicBezTo>
                    <a:pt x="25" y="53"/>
                    <a:pt x="30" y="39"/>
                    <a:pt x="15" y="3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1" name="Google Shape;371;p9"/>
            <p:cNvSpPr/>
            <p:nvPr/>
          </p:nvSpPr>
          <p:spPr>
            <a:xfrm>
              <a:off x="4019550" y="4427538"/>
              <a:ext cx="25400" cy="31750"/>
            </a:xfrm>
            <a:custGeom>
              <a:avLst/>
              <a:gdLst/>
              <a:ahLst/>
              <a:cxnLst/>
              <a:rect l="l" t="t" r="r" b="b"/>
              <a:pathLst>
                <a:path w="26" h="32" extrusionOk="0">
                  <a:moveTo>
                    <a:pt x="17" y="6"/>
                  </a:moveTo>
                  <a:cubicBezTo>
                    <a:pt x="7" y="0"/>
                    <a:pt x="0" y="4"/>
                    <a:pt x="0" y="4"/>
                  </a:cubicBezTo>
                  <a:cubicBezTo>
                    <a:pt x="0" y="4"/>
                    <a:pt x="20" y="15"/>
                    <a:pt x="20" y="23"/>
                  </a:cubicBezTo>
                  <a:cubicBezTo>
                    <a:pt x="21" y="32"/>
                    <a:pt x="26" y="12"/>
                    <a:pt x="17" y="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2" name="Google Shape;372;p9"/>
            <p:cNvSpPr/>
            <p:nvPr/>
          </p:nvSpPr>
          <p:spPr>
            <a:xfrm>
              <a:off x="3979863" y="4452938"/>
              <a:ext cx="39688" cy="55563"/>
            </a:xfrm>
            <a:custGeom>
              <a:avLst/>
              <a:gdLst/>
              <a:ahLst/>
              <a:cxnLst/>
              <a:rect l="l" t="t" r="r" b="b"/>
              <a:pathLst>
                <a:path w="39" h="56" extrusionOk="0">
                  <a:moveTo>
                    <a:pt x="7" y="54"/>
                  </a:moveTo>
                  <a:cubicBezTo>
                    <a:pt x="10" y="56"/>
                    <a:pt x="12" y="54"/>
                    <a:pt x="12" y="54"/>
                  </a:cubicBezTo>
                  <a:cubicBezTo>
                    <a:pt x="12" y="54"/>
                    <a:pt x="29" y="42"/>
                    <a:pt x="33" y="34"/>
                  </a:cubicBezTo>
                  <a:cubicBezTo>
                    <a:pt x="36" y="26"/>
                    <a:pt x="39" y="16"/>
                    <a:pt x="35" y="8"/>
                  </a:cubicBezTo>
                  <a:cubicBezTo>
                    <a:pt x="31" y="0"/>
                    <a:pt x="31" y="26"/>
                    <a:pt x="24" y="31"/>
                  </a:cubicBezTo>
                  <a:cubicBezTo>
                    <a:pt x="17" y="36"/>
                    <a:pt x="0" y="48"/>
                    <a:pt x="7" y="5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3" name="Google Shape;373;p9"/>
            <p:cNvSpPr/>
            <p:nvPr/>
          </p:nvSpPr>
          <p:spPr>
            <a:xfrm>
              <a:off x="944563" y="4333876"/>
              <a:ext cx="1500" cy="1500"/>
            </a:xfrm>
            <a:prstGeom prst="rect">
              <a:avLst/>
            </a:pr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4" name="Google Shape;374;p9"/>
            <p:cNvSpPr/>
            <p:nvPr/>
          </p:nvSpPr>
          <p:spPr>
            <a:xfrm>
              <a:off x="0" y="3252788"/>
              <a:ext cx="1682748" cy="2581274"/>
            </a:xfrm>
            <a:custGeom>
              <a:avLst/>
              <a:gdLst/>
              <a:ahLst/>
              <a:cxnLst/>
              <a:rect l="l" t="t" r="r" b="b"/>
              <a:pathLst>
                <a:path w="1681" h="2578" extrusionOk="0">
                  <a:moveTo>
                    <a:pt x="1651" y="1463"/>
                  </a:moveTo>
                  <a:cubicBezTo>
                    <a:pt x="1630" y="1455"/>
                    <a:pt x="1632" y="1431"/>
                    <a:pt x="1592" y="1422"/>
                  </a:cubicBezTo>
                  <a:cubicBezTo>
                    <a:pt x="1551" y="1413"/>
                    <a:pt x="1546" y="1421"/>
                    <a:pt x="1518" y="1397"/>
                  </a:cubicBezTo>
                  <a:cubicBezTo>
                    <a:pt x="1491" y="1373"/>
                    <a:pt x="1457" y="1396"/>
                    <a:pt x="1466" y="1356"/>
                  </a:cubicBezTo>
                  <a:cubicBezTo>
                    <a:pt x="1475" y="1315"/>
                    <a:pt x="1400" y="1289"/>
                    <a:pt x="1370" y="1291"/>
                  </a:cubicBezTo>
                  <a:cubicBezTo>
                    <a:pt x="1370" y="1291"/>
                    <a:pt x="1321" y="1245"/>
                    <a:pt x="1296" y="1227"/>
                  </a:cubicBezTo>
                  <a:cubicBezTo>
                    <a:pt x="1271" y="1210"/>
                    <a:pt x="1266" y="1232"/>
                    <a:pt x="1246" y="1227"/>
                  </a:cubicBezTo>
                  <a:cubicBezTo>
                    <a:pt x="1226" y="1223"/>
                    <a:pt x="1202" y="1207"/>
                    <a:pt x="1185" y="1192"/>
                  </a:cubicBezTo>
                  <a:cubicBezTo>
                    <a:pt x="1169" y="1177"/>
                    <a:pt x="1133" y="1222"/>
                    <a:pt x="1108" y="1213"/>
                  </a:cubicBezTo>
                  <a:cubicBezTo>
                    <a:pt x="1083" y="1204"/>
                    <a:pt x="1100" y="1232"/>
                    <a:pt x="1069" y="1253"/>
                  </a:cubicBezTo>
                  <a:cubicBezTo>
                    <a:pt x="1069" y="1253"/>
                    <a:pt x="1047" y="1212"/>
                    <a:pt x="1015" y="1239"/>
                  </a:cubicBezTo>
                  <a:cubicBezTo>
                    <a:pt x="983" y="1266"/>
                    <a:pt x="980" y="1218"/>
                    <a:pt x="980" y="1207"/>
                  </a:cubicBezTo>
                  <a:cubicBezTo>
                    <a:pt x="981" y="1196"/>
                    <a:pt x="1003" y="1149"/>
                    <a:pt x="990" y="1144"/>
                  </a:cubicBezTo>
                  <a:cubicBezTo>
                    <a:pt x="977" y="1139"/>
                    <a:pt x="917" y="1150"/>
                    <a:pt x="920" y="1137"/>
                  </a:cubicBezTo>
                  <a:cubicBezTo>
                    <a:pt x="924" y="1123"/>
                    <a:pt x="943" y="1100"/>
                    <a:pt x="943" y="1080"/>
                  </a:cubicBezTo>
                  <a:cubicBezTo>
                    <a:pt x="942" y="1080"/>
                    <a:pt x="942" y="1080"/>
                    <a:pt x="942" y="1081"/>
                  </a:cubicBezTo>
                  <a:cubicBezTo>
                    <a:pt x="948" y="1073"/>
                    <a:pt x="954" y="1066"/>
                    <a:pt x="956" y="1061"/>
                  </a:cubicBezTo>
                  <a:cubicBezTo>
                    <a:pt x="961" y="1051"/>
                    <a:pt x="936" y="1045"/>
                    <a:pt x="903" y="1055"/>
                  </a:cubicBezTo>
                  <a:cubicBezTo>
                    <a:pt x="903" y="1055"/>
                    <a:pt x="887" y="1099"/>
                    <a:pt x="872" y="1098"/>
                  </a:cubicBezTo>
                  <a:cubicBezTo>
                    <a:pt x="858" y="1097"/>
                    <a:pt x="816" y="1110"/>
                    <a:pt x="807" y="1061"/>
                  </a:cubicBezTo>
                  <a:cubicBezTo>
                    <a:pt x="799" y="1012"/>
                    <a:pt x="822" y="974"/>
                    <a:pt x="822" y="974"/>
                  </a:cubicBezTo>
                  <a:cubicBezTo>
                    <a:pt x="822" y="974"/>
                    <a:pt x="830" y="942"/>
                    <a:pt x="849" y="941"/>
                  </a:cubicBezTo>
                  <a:cubicBezTo>
                    <a:pt x="869" y="940"/>
                    <a:pt x="852" y="921"/>
                    <a:pt x="870" y="921"/>
                  </a:cubicBezTo>
                  <a:cubicBezTo>
                    <a:pt x="888" y="921"/>
                    <a:pt x="911" y="928"/>
                    <a:pt x="930" y="930"/>
                  </a:cubicBezTo>
                  <a:cubicBezTo>
                    <a:pt x="949" y="932"/>
                    <a:pt x="939" y="903"/>
                    <a:pt x="951" y="906"/>
                  </a:cubicBezTo>
                  <a:cubicBezTo>
                    <a:pt x="964" y="909"/>
                    <a:pt x="996" y="922"/>
                    <a:pt x="1024" y="914"/>
                  </a:cubicBezTo>
                  <a:cubicBezTo>
                    <a:pt x="1052" y="905"/>
                    <a:pt x="1034" y="951"/>
                    <a:pt x="1034" y="951"/>
                  </a:cubicBezTo>
                  <a:cubicBezTo>
                    <a:pt x="1034" y="951"/>
                    <a:pt x="1029" y="983"/>
                    <a:pt x="1051" y="995"/>
                  </a:cubicBezTo>
                  <a:cubicBezTo>
                    <a:pt x="1074" y="1007"/>
                    <a:pt x="1057" y="973"/>
                    <a:pt x="1059" y="945"/>
                  </a:cubicBezTo>
                  <a:cubicBezTo>
                    <a:pt x="1062" y="918"/>
                    <a:pt x="1066" y="888"/>
                    <a:pt x="1088" y="876"/>
                  </a:cubicBezTo>
                  <a:cubicBezTo>
                    <a:pt x="1110" y="864"/>
                    <a:pt x="1149" y="850"/>
                    <a:pt x="1160" y="811"/>
                  </a:cubicBezTo>
                  <a:cubicBezTo>
                    <a:pt x="1171" y="772"/>
                    <a:pt x="1180" y="775"/>
                    <a:pt x="1184" y="762"/>
                  </a:cubicBezTo>
                  <a:cubicBezTo>
                    <a:pt x="1188" y="750"/>
                    <a:pt x="1198" y="730"/>
                    <a:pt x="1221" y="729"/>
                  </a:cubicBezTo>
                  <a:cubicBezTo>
                    <a:pt x="1244" y="728"/>
                    <a:pt x="1251" y="717"/>
                    <a:pt x="1254" y="698"/>
                  </a:cubicBezTo>
                  <a:cubicBezTo>
                    <a:pt x="1257" y="679"/>
                    <a:pt x="1297" y="668"/>
                    <a:pt x="1302" y="667"/>
                  </a:cubicBezTo>
                  <a:cubicBezTo>
                    <a:pt x="1305" y="666"/>
                    <a:pt x="1308" y="661"/>
                    <a:pt x="1306" y="655"/>
                  </a:cubicBezTo>
                  <a:cubicBezTo>
                    <a:pt x="1306" y="655"/>
                    <a:pt x="1306" y="656"/>
                    <a:pt x="1306" y="656"/>
                  </a:cubicBezTo>
                  <a:cubicBezTo>
                    <a:pt x="1307" y="656"/>
                    <a:pt x="1307" y="656"/>
                    <a:pt x="1307" y="656"/>
                  </a:cubicBezTo>
                  <a:cubicBezTo>
                    <a:pt x="1343" y="640"/>
                    <a:pt x="1329" y="640"/>
                    <a:pt x="1321" y="664"/>
                  </a:cubicBezTo>
                  <a:cubicBezTo>
                    <a:pt x="1313" y="687"/>
                    <a:pt x="1316" y="682"/>
                    <a:pt x="1348" y="672"/>
                  </a:cubicBezTo>
                  <a:cubicBezTo>
                    <a:pt x="1380" y="662"/>
                    <a:pt x="1409" y="645"/>
                    <a:pt x="1404" y="633"/>
                  </a:cubicBezTo>
                  <a:cubicBezTo>
                    <a:pt x="1398" y="621"/>
                    <a:pt x="1397" y="624"/>
                    <a:pt x="1383" y="640"/>
                  </a:cubicBezTo>
                  <a:cubicBezTo>
                    <a:pt x="1369" y="657"/>
                    <a:pt x="1355" y="632"/>
                    <a:pt x="1341" y="630"/>
                  </a:cubicBezTo>
                  <a:cubicBezTo>
                    <a:pt x="1327" y="629"/>
                    <a:pt x="1343" y="608"/>
                    <a:pt x="1343" y="608"/>
                  </a:cubicBezTo>
                  <a:cubicBezTo>
                    <a:pt x="1343" y="608"/>
                    <a:pt x="1303" y="600"/>
                    <a:pt x="1331" y="596"/>
                  </a:cubicBezTo>
                  <a:cubicBezTo>
                    <a:pt x="1358" y="591"/>
                    <a:pt x="1361" y="574"/>
                    <a:pt x="1337" y="573"/>
                  </a:cubicBezTo>
                  <a:cubicBezTo>
                    <a:pt x="1313" y="572"/>
                    <a:pt x="1260" y="618"/>
                    <a:pt x="1260" y="618"/>
                  </a:cubicBezTo>
                  <a:cubicBezTo>
                    <a:pt x="1260" y="618"/>
                    <a:pt x="1304" y="572"/>
                    <a:pt x="1330" y="555"/>
                  </a:cubicBezTo>
                  <a:cubicBezTo>
                    <a:pt x="1355" y="537"/>
                    <a:pt x="1407" y="571"/>
                    <a:pt x="1424" y="549"/>
                  </a:cubicBezTo>
                  <a:cubicBezTo>
                    <a:pt x="1440" y="528"/>
                    <a:pt x="1457" y="538"/>
                    <a:pt x="1457" y="538"/>
                  </a:cubicBezTo>
                  <a:cubicBezTo>
                    <a:pt x="1416" y="610"/>
                    <a:pt x="1416" y="610"/>
                    <a:pt x="1416" y="610"/>
                  </a:cubicBezTo>
                  <a:cubicBezTo>
                    <a:pt x="1416" y="610"/>
                    <a:pt x="1437" y="608"/>
                    <a:pt x="1469" y="610"/>
                  </a:cubicBezTo>
                  <a:cubicBezTo>
                    <a:pt x="1501" y="612"/>
                    <a:pt x="1509" y="574"/>
                    <a:pt x="1495" y="572"/>
                  </a:cubicBezTo>
                  <a:cubicBezTo>
                    <a:pt x="1480" y="570"/>
                    <a:pt x="1445" y="589"/>
                    <a:pt x="1467" y="560"/>
                  </a:cubicBezTo>
                  <a:cubicBezTo>
                    <a:pt x="1489" y="531"/>
                    <a:pt x="1484" y="485"/>
                    <a:pt x="1471" y="483"/>
                  </a:cubicBezTo>
                  <a:cubicBezTo>
                    <a:pt x="1458" y="481"/>
                    <a:pt x="1465" y="461"/>
                    <a:pt x="1465" y="461"/>
                  </a:cubicBezTo>
                  <a:cubicBezTo>
                    <a:pt x="1426" y="459"/>
                    <a:pt x="1410" y="422"/>
                    <a:pt x="1410" y="422"/>
                  </a:cubicBezTo>
                  <a:cubicBezTo>
                    <a:pt x="1418" y="407"/>
                    <a:pt x="1386" y="345"/>
                    <a:pt x="1386" y="345"/>
                  </a:cubicBezTo>
                  <a:cubicBezTo>
                    <a:pt x="1386" y="345"/>
                    <a:pt x="1367" y="332"/>
                    <a:pt x="1367" y="356"/>
                  </a:cubicBezTo>
                  <a:cubicBezTo>
                    <a:pt x="1367" y="379"/>
                    <a:pt x="1332" y="388"/>
                    <a:pt x="1329" y="373"/>
                  </a:cubicBezTo>
                  <a:cubicBezTo>
                    <a:pt x="1327" y="359"/>
                    <a:pt x="1316" y="368"/>
                    <a:pt x="1316" y="368"/>
                  </a:cubicBezTo>
                  <a:cubicBezTo>
                    <a:pt x="1317" y="318"/>
                    <a:pt x="1317" y="318"/>
                    <a:pt x="1317" y="318"/>
                  </a:cubicBezTo>
                  <a:cubicBezTo>
                    <a:pt x="1312" y="317"/>
                    <a:pt x="1296" y="316"/>
                    <a:pt x="1283" y="299"/>
                  </a:cubicBezTo>
                  <a:cubicBezTo>
                    <a:pt x="1270" y="282"/>
                    <a:pt x="1267" y="287"/>
                    <a:pt x="1256" y="288"/>
                  </a:cubicBezTo>
                  <a:cubicBezTo>
                    <a:pt x="1245" y="289"/>
                    <a:pt x="1244" y="281"/>
                    <a:pt x="1222" y="281"/>
                  </a:cubicBezTo>
                  <a:cubicBezTo>
                    <a:pt x="1200" y="280"/>
                    <a:pt x="1212" y="305"/>
                    <a:pt x="1207" y="335"/>
                  </a:cubicBezTo>
                  <a:cubicBezTo>
                    <a:pt x="1203" y="364"/>
                    <a:pt x="1186" y="371"/>
                    <a:pt x="1186" y="371"/>
                  </a:cubicBezTo>
                  <a:cubicBezTo>
                    <a:pt x="1215" y="406"/>
                    <a:pt x="1204" y="439"/>
                    <a:pt x="1204" y="439"/>
                  </a:cubicBezTo>
                  <a:cubicBezTo>
                    <a:pt x="1150" y="461"/>
                    <a:pt x="1159" y="483"/>
                    <a:pt x="1159" y="483"/>
                  </a:cubicBezTo>
                  <a:cubicBezTo>
                    <a:pt x="1170" y="500"/>
                    <a:pt x="1173" y="515"/>
                    <a:pt x="1157" y="531"/>
                  </a:cubicBezTo>
                  <a:cubicBezTo>
                    <a:pt x="1141" y="547"/>
                    <a:pt x="1117" y="499"/>
                    <a:pt x="1117" y="499"/>
                  </a:cubicBezTo>
                  <a:cubicBezTo>
                    <a:pt x="1127" y="454"/>
                    <a:pt x="1127" y="454"/>
                    <a:pt x="1127" y="454"/>
                  </a:cubicBezTo>
                  <a:cubicBezTo>
                    <a:pt x="1127" y="454"/>
                    <a:pt x="1084" y="457"/>
                    <a:pt x="1082" y="448"/>
                  </a:cubicBezTo>
                  <a:cubicBezTo>
                    <a:pt x="1080" y="438"/>
                    <a:pt x="1068" y="438"/>
                    <a:pt x="1051" y="422"/>
                  </a:cubicBezTo>
                  <a:cubicBezTo>
                    <a:pt x="1033" y="405"/>
                    <a:pt x="999" y="411"/>
                    <a:pt x="999" y="411"/>
                  </a:cubicBezTo>
                  <a:cubicBezTo>
                    <a:pt x="1001" y="389"/>
                    <a:pt x="1024" y="365"/>
                    <a:pt x="989" y="372"/>
                  </a:cubicBezTo>
                  <a:cubicBezTo>
                    <a:pt x="953" y="379"/>
                    <a:pt x="976" y="314"/>
                    <a:pt x="991" y="314"/>
                  </a:cubicBezTo>
                  <a:cubicBezTo>
                    <a:pt x="1005" y="314"/>
                    <a:pt x="1018" y="276"/>
                    <a:pt x="1029" y="276"/>
                  </a:cubicBezTo>
                  <a:cubicBezTo>
                    <a:pt x="1040" y="276"/>
                    <a:pt x="1043" y="267"/>
                    <a:pt x="1049" y="254"/>
                  </a:cubicBezTo>
                  <a:cubicBezTo>
                    <a:pt x="1055" y="242"/>
                    <a:pt x="1091" y="242"/>
                    <a:pt x="1100" y="224"/>
                  </a:cubicBezTo>
                  <a:cubicBezTo>
                    <a:pt x="1108" y="206"/>
                    <a:pt x="1089" y="210"/>
                    <a:pt x="1082" y="210"/>
                  </a:cubicBezTo>
                  <a:cubicBezTo>
                    <a:pt x="1076" y="210"/>
                    <a:pt x="1070" y="188"/>
                    <a:pt x="1091" y="199"/>
                  </a:cubicBezTo>
                  <a:cubicBezTo>
                    <a:pt x="1112" y="211"/>
                    <a:pt x="1119" y="184"/>
                    <a:pt x="1145" y="178"/>
                  </a:cubicBezTo>
                  <a:cubicBezTo>
                    <a:pt x="1171" y="172"/>
                    <a:pt x="1188" y="158"/>
                    <a:pt x="1194" y="148"/>
                  </a:cubicBezTo>
                  <a:cubicBezTo>
                    <a:pt x="1199" y="138"/>
                    <a:pt x="1181" y="114"/>
                    <a:pt x="1181" y="114"/>
                  </a:cubicBezTo>
                  <a:cubicBezTo>
                    <a:pt x="1181" y="114"/>
                    <a:pt x="1192" y="114"/>
                    <a:pt x="1197" y="101"/>
                  </a:cubicBezTo>
                  <a:cubicBezTo>
                    <a:pt x="1201" y="87"/>
                    <a:pt x="1180" y="73"/>
                    <a:pt x="1168" y="72"/>
                  </a:cubicBezTo>
                  <a:cubicBezTo>
                    <a:pt x="1155" y="70"/>
                    <a:pt x="1147" y="78"/>
                    <a:pt x="1151" y="96"/>
                  </a:cubicBezTo>
                  <a:cubicBezTo>
                    <a:pt x="1155" y="114"/>
                    <a:pt x="1136" y="99"/>
                    <a:pt x="1132" y="124"/>
                  </a:cubicBezTo>
                  <a:cubicBezTo>
                    <a:pt x="1129" y="149"/>
                    <a:pt x="1089" y="167"/>
                    <a:pt x="1103" y="136"/>
                  </a:cubicBezTo>
                  <a:cubicBezTo>
                    <a:pt x="1118" y="105"/>
                    <a:pt x="1095" y="78"/>
                    <a:pt x="1099" y="92"/>
                  </a:cubicBezTo>
                  <a:cubicBezTo>
                    <a:pt x="1103" y="105"/>
                    <a:pt x="1080" y="114"/>
                    <a:pt x="1080" y="114"/>
                  </a:cubicBezTo>
                  <a:cubicBezTo>
                    <a:pt x="1080" y="114"/>
                    <a:pt x="1094" y="88"/>
                    <a:pt x="1074" y="82"/>
                  </a:cubicBezTo>
                  <a:cubicBezTo>
                    <a:pt x="1054" y="77"/>
                    <a:pt x="1066" y="65"/>
                    <a:pt x="1064" y="51"/>
                  </a:cubicBezTo>
                  <a:cubicBezTo>
                    <a:pt x="1062" y="36"/>
                    <a:pt x="1058" y="5"/>
                    <a:pt x="1053" y="3"/>
                  </a:cubicBezTo>
                  <a:cubicBezTo>
                    <a:pt x="1048" y="0"/>
                    <a:pt x="1034" y="11"/>
                    <a:pt x="1024" y="42"/>
                  </a:cubicBezTo>
                  <a:cubicBezTo>
                    <a:pt x="1014" y="72"/>
                    <a:pt x="1021" y="61"/>
                    <a:pt x="1034" y="75"/>
                  </a:cubicBezTo>
                  <a:cubicBezTo>
                    <a:pt x="1048" y="89"/>
                    <a:pt x="1045" y="102"/>
                    <a:pt x="1026" y="118"/>
                  </a:cubicBezTo>
                  <a:cubicBezTo>
                    <a:pt x="1007" y="134"/>
                    <a:pt x="1015" y="106"/>
                    <a:pt x="1014" y="94"/>
                  </a:cubicBezTo>
                  <a:cubicBezTo>
                    <a:pt x="1013" y="81"/>
                    <a:pt x="996" y="65"/>
                    <a:pt x="980" y="85"/>
                  </a:cubicBezTo>
                  <a:cubicBezTo>
                    <a:pt x="965" y="105"/>
                    <a:pt x="977" y="108"/>
                    <a:pt x="977" y="108"/>
                  </a:cubicBezTo>
                  <a:cubicBezTo>
                    <a:pt x="977" y="108"/>
                    <a:pt x="1000" y="128"/>
                    <a:pt x="950" y="137"/>
                  </a:cubicBezTo>
                  <a:cubicBezTo>
                    <a:pt x="901" y="145"/>
                    <a:pt x="884" y="102"/>
                    <a:pt x="879" y="102"/>
                  </a:cubicBezTo>
                  <a:cubicBezTo>
                    <a:pt x="875" y="102"/>
                    <a:pt x="884" y="119"/>
                    <a:pt x="848" y="129"/>
                  </a:cubicBezTo>
                  <a:cubicBezTo>
                    <a:pt x="811" y="139"/>
                    <a:pt x="759" y="132"/>
                    <a:pt x="759" y="132"/>
                  </a:cubicBezTo>
                  <a:cubicBezTo>
                    <a:pt x="759" y="132"/>
                    <a:pt x="794" y="101"/>
                    <a:pt x="756" y="101"/>
                  </a:cubicBezTo>
                  <a:cubicBezTo>
                    <a:pt x="719" y="101"/>
                    <a:pt x="691" y="70"/>
                    <a:pt x="671" y="72"/>
                  </a:cubicBezTo>
                  <a:cubicBezTo>
                    <a:pt x="650" y="75"/>
                    <a:pt x="630" y="114"/>
                    <a:pt x="626" y="88"/>
                  </a:cubicBezTo>
                  <a:cubicBezTo>
                    <a:pt x="623" y="63"/>
                    <a:pt x="603" y="57"/>
                    <a:pt x="593" y="60"/>
                  </a:cubicBezTo>
                  <a:cubicBezTo>
                    <a:pt x="564" y="68"/>
                    <a:pt x="564" y="57"/>
                    <a:pt x="540" y="76"/>
                  </a:cubicBezTo>
                  <a:cubicBezTo>
                    <a:pt x="515" y="96"/>
                    <a:pt x="485" y="125"/>
                    <a:pt x="468" y="98"/>
                  </a:cubicBezTo>
                  <a:cubicBezTo>
                    <a:pt x="451" y="71"/>
                    <a:pt x="439" y="77"/>
                    <a:pt x="439" y="77"/>
                  </a:cubicBezTo>
                  <a:cubicBezTo>
                    <a:pt x="421" y="68"/>
                    <a:pt x="401" y="59"/>
                    <a:pt x="378" y="62"/>
                  </a:cubicBezTo>
                  <a:cubicBezTo>
                    <a:pt x="355" y="64"/>
                    <a:pt x="356" y="49"/>
                    <a:pt x="332" y="52"/>
                  </a:cubicBezTo>
                  <a:cubicBezTo>
                    <a:pt x="309" y="56"/>
                    <a:pt x="303" y="38"/>
                    <a:pt x="287" y="38"/>
                  </a:cubicBezTo>
                  <a:cubicBezTo>
                    <a:pt x="271" y="38"/>
                    <a:pt x="273" y="17"/>
                    <a:pt x="254" y="19"/>
                  </a:cubicBezTo>
                  <a:cubicBezTo>
                    <a:pt x="235" y="21"/>
                    <a:pt x="206" y="53"/>
                    <a:pt x="179" y="54"/>
                  </a:cubicBezTo>
                  <a:cubicBezTo>
                    <a:pt x="152" y="55"/>
                    <a:pt x="153" y="95"/>
                    <a:pt x="126" y="97"/>
                  </a:cubicBezTo>
                  <a:cubicBezTo>
                    <a:pt x="100" y="98"/>
                    <a:pt x="66" y="119"/>
                    <a:pt x="91" y="119"/>
                  </a:cubicBezTo>
                  <a:cubicBezTo>
                    <a:pt x="116" y="119"/>
                    <a:pt x="120" y="157"/>
                    <a:pt x="137" y="160"/>
                  </a:cubicBezTo>
                  <a:cubicBezTo>
                    <a:pt x="153" y="163"/>
                    <a:pt x="149" y="185"/>
                    <a:pt x="125" y="188"/>
                  </a:cubicBezTo>
                  <a:cubicBezTo>
                    <a:pt x="101" y="191"/>
                    <a:pt x="116" y="167"/>
                    <a:pt x="106" y="171"/>
                  </a:cubicBezTo>
                  <a:cubicBezTo>
                    <a:pt x="96" y="175"/>
                    <a:pt x="53" y="182"/>
                    <a:pt x="51" y="204"/>
                  </a:cubicBezTo>
                  <a:cubicBezTo>
                    <a:pt x="49" y="227"/>
                    <a:pt x="81" y="240"/>
                    <a:pt x="108" y="227"/>
                  </a:cubicBezTo>
                  <a:cubicBezTo>
                    <a:pt x="135" y="214"/>
                    <a:pt x="149" y="255"/>
                    <a:pt x="121" y="254"/>
                  </a:cubicBezTo>
                  <a:cubicBezTo>
                    <a:pt x="94" y="253"/>
                    <a:pt x="90" y="271"/>
                    <a:pt x="75" y="273"/>
                  </a:cubicBezTo>
                  <a:cubicBezTo>
                    <a:pt x="60" y="275"/>
                    <a:pt x="33" y="297"/>
                    <a:pt x="41" y="310"/>
                  </a:cubicBezTo>
                  <a:cubicBezTo>
                    <a:pt x="49" y="324"/>
                    <a:pt x="37" y="322"/>
                    <a:pt x="51" y="344"/>
                  </a:cubicBezTo>
                  <a:cubicBezTo>
                    <a:pt x="60" y="358"/>
                    <a:pt x="70" y="349"/>
                    <a:pt x="76" y="340"/>
                  </a:cubicBezTo>
                  <a:cubicBezTo>
                    <a:pt x="73" y="349"/>
                    <a:pt x="71" y="361"/>
                    <a:pt x="80" y="367"/>
                  </a:cubicBezTo>
                  <a:cubicBezTo>
                    <a:pt x="93" y="376"/>
                    <a:pt x="82" y="374"/>
                    <a:pt x="112" y="373"/>
                  </a:cubicBezTo>
                  <a:cubicBezTo>
                    <a:pt x="141" y="372"/>
                    <a:pt x="129" y="384"/>
                    <a:pt x="104" y="409"/>
                  </a:cubicBezTo>
                  <a:cubicBezTo>
                    <a:pt x="79" y="434"/>
                    <a:pt x="0" y="469"/>
                    <a:pt x="0" y="469"/>
                  </a:cubicBezTo>
                  <a:cubicBezTo>
                    <a:pt x="126" y="435"/>
                    <a:pt x="119" y="411"/>
                    <a:pt x="152" y="396"/>
                  </a:cubicBezTo>
                  <a:cubicBezTo>
                    <a:pt x="185" y="380"/>
                    <a:pt x="177" y="378"/>
                    <a:pt x="179" y="366"/>
                  </a:cubicBezTo>
                  <a:cubicBezTo>
                    <a:pt x="181" y="358"/>
                    <a:pt x="207" y="342"/>
                    <a:pt x="225" y="332"/>
                  </a:cubicBezTo>
                  <a:cubicBezTo>
                    <a:pt x="209" y="345"/>
                    <a:pt x="208" y="364"/>
                    <a:pt x="212" y="370"/>
                  </a:cubicBezTo>
                  <a:cubicBezTo>
                    <a:pt x="216" y="377"/>
                    <a:pt x="250" y="345"/>
                    <a:pt x="268" y="340"/>
                  </a:cubicBezTo>
                  <a:cubicBezTo>
                    <a:pt x="286" y="335"/>
                    <a:pt x="259" y="292"/>
                    <a:pt x="286" y="319"/>
                  </a:cubicBezTo>
                  <a:cubicBezTo>
                    <a:pt x="313" y="347"/>
                    <a:pt x="367" y="339"/>
                    <a:pt x="367" y="339"/>
                  </a:cubicBezTo>
                  <a:cubicBezTo>
                    <a:pt x="441" y="390"/>
                    <a:pt x="444" y="435"/>
                    <a:pt x="472" y="463"/>
                  </a:cubicBezTo>
                  <a:cubicBezTo>
                    <a:pt x="501" y="491"/>
                    <a:pt x="460" y="544"/>
                    <a:pt x="501" y="547"/>
                  </a:cubicBezTo>
                  <a:cubicBezTo>
                    <a:pt x="541" y="550"/>
                    <a:pt x="546" y="583"/>
                    <a:pt x="546" y="583"/>
                  </a:cubicBezTo>
                  <a:cubicBezTo>
                    <a:pt x="546" y="583"/>
                    <a:pt x="562" y="598"/>
                    <a:pt x="533" y="599"/>
                  </a:cubicBezTo>
                  <a:cubicBezTo>
                    <a:pt x="505" y="600"/>
                    <a:pt x="515" y="600"/>
                    <a:pt x="518" y="623"/>
                  </a:cubicBezTo>
                  <a:cubicBezTo>
                    <a:pt x="522" y="646"/>
                    <a:pt x="511" y="677"/>
                    <a:pt x="499" y="698"/>
                  </a:cubicBezTo>
                  <a:cubicBezTo>
                    <a:pt x="486" y="719"/>
                    <a:pt x="480" y="762"/>
                    <a:pt x="490" y="769"/>
                  </a:cubicBezTo>
                  <a:cubicBezTo>
                    <a:pt x="499" y="776"/>
                    <a:pt x="495" y="803"/>
                    <a:pt x="515" y="828"/>
                  </a:cubicBezTo>
                  <a:cubicBezTo>
                    <a:pt x="535" y="854"/>
                    <a:pt x="553" y="853"/>
                    <a:pt x="556" y="869"/>
                  </a:cubicBezTo>
                  <a:cubicBezTo>
                    <a:pt x="557" y="874"/>
                    <a:pt x="559" y="876"/>
                    <a:pt x="562" y="876"/>
                  </a:cubicBezTo>
                  <a:cubicBezTo>
                    <a:pt x="562" y="877"/>
                    <a:pt x="562" y="912"/>
                    <a:pt x="573" y="924"/>
                  </a:cubicBezTo>
                  <a:cubicBezTo>
                    <a:pt x="584" y="935"/>
                    <a:pt x="590" y="950"/>
                    <a:pt x="566" y="953"/>
                  </a:cubicBezTo>
                  <a:cubicBezTo>
                    <a:pt x="566" y="953"/>
                    <a:pt x="583" y="965"/>
                    <a:pt x="597" y="973"/>
                  </a:cubicBezTo>
                  <a:cubicBezTo>
                    <a:pt x="611" y="981"/>
                    <a:pt x="595" y="997"/>
                    <a:pt x="603" y="1004"/>
                  </a:cubicBezTo>
                  <a:cubicBezTo>
                    <a:pt x="610" y="1010"/>
                    <a:pt x="622" y="1034"/>
                    <a:pt x="631" y="1028"/>
                  </a:cubicBezTo>
                  <a:cubicBezTo>
                    <a:pt x="639" y="1023"/>
                    <a:pt x="634" y="1018"/>
                    <a:pt x="624" y="1004"/>
                  </a:cubicBezTo>
                  <a:cubicBezTo>
                    <a:pt x="614" y="990"/>
                    <a:pt x="630" y="988"/>
                    <a:pt x="609" y="952"/>
                  </a:cubicBezTo>
                  <a:cubicBezTo>
                    <a:pt x="589" y="916"/>
                    <a:pt x="586" y="906"/>
                    <a:pt x="592" y="894"/>
                  </a:cubicBezTo>
                  <a:cubicBezTo>
                    <a:pt x="592" y="894"/>
                    <a:pt x="605" y="894"/>
                    <a:pt x="607" y="909"/>
                  </a:cubicBezTo>
                  <a:cubicBezTo>
                    <a:pt x="609" y="925"/>
                    <a:pt x="637" y="965"/>
                    <a:pt x="646" y="974"/>
                  </a:cubicBezTo>
                  <a:cubicBezTo>
                    <a:pt x="655" y="983"/>
                    <a:pt x="636" y="986"/>
                    <a:pt x="648" y="993"/>
                  </a:cubicBezTo>
                  <a:cubicBezTo>
                    <a:pt x="661" y="999"/>
                    <a:pt x="696" y="1043"/>
                    <a:pt x="685" y="1069"/>
                  </a:cubicBezTo>
                  <a:cubicBezTo>
                    <a:pt x="685" y="1069"/>
                    <a:pt x="676" y="1081"/>
                    <a:pt x="694" y="1089"/>
                  </a:cubicBezTo>
                  <a:cubicBezTo>
                    <a:pt x="713" y="1097"/>
                    <a:pt x="784" y="1143"/>
                    <a:pt x="805" y="1139"/>
                  </a:cubicBezTo>
                  <a:cubicBezTo>
                    <a:pt x="826" y="1135"/>
                    <a:pt x="844" y="1135"/>
                    <a:pt x="851" y="1150"/>
                  </a:cubicBezTo>
                  <a:cubicBezTo>
                    <a:pt x="853" y="1156"/>
                    <a:pt x="856" y="1157"/>
                    <a:pt x="858" y="1157"/>
                  </a:cubicBezTo>
                  <a:cubicBezTo>
                    <a:pt x="857" y="1157"/>
                    <a:pt x="857" y="1157"/>
                    <a:pt x="857" y="1157"/>
                  </a:cubicBezTo>
                  <a:cubicBezTo>
                    <a:pt x="857" y="1157"/>
                    <a:pt x="869" y="1174"/>
                    <a:pt x="892" y="1170"/>
                  </a:cubicBezTo>
                  <a:cubicBezTo>
                    <a:pt x="915" y="1167"/>
                    <a:pt x="894" y="1187"/>
                    <a:pt x="923" y="1179"/>
                  </a:cubicBezTo>
                  <a:cubicBezTo>
                    <a:pt x="923" y="1179"/>
                    <a:pt x="932" y="1211"/>
                    <a:pt x="945" y="1213"/>
                  </a:cubicBezTo>
                  <a:cubicBezTo>
                    <a:pt x="945" y="1213"/>
                    <a:pt x="939" y="1230"/>
                    <a:pt x="952" y="1230"/>
                  </a:cubicBezTo>
                  <a:cubicBezTo>
                    <a:pt x="966" y="1230"/>
                    <a:pt x="961" y="1258"/>
                    <a:pt x="983" y="1256"/>
                  </a:cubicBezTo>
                  <a:cubicBezTo>
                    <a:pt x="1005" y="1253"/>
                    <a:pt x="1000" y="1280"/>
                    <a:pt x="1014" y="1270"/>
                  </a:cubicBezTo>
                  <a:cubicBezTo>
                    <a:pt x="1027" y="1259"/>
                    <a:pt x="1052" y="1231"/>
                    <a:pt x="1051" y="1272"/>
                  </a:cubicBezTo>
                  <a:cubicBezTo>
                    <a:pt x="1051" y="1272"/>
                    <a:pt x="1064" y="1297"/>
                    <a:pt x="1042" y="1328"/>
                  </a:cubicBezTo>
                  <a:cubicBezTo>
                    <a:pt x="1020" y="1359"/>
                    <a:pt x="976" y="1398"/>
                    <a:pt x="982" y="1414"/>
                  </a:cubicBezTo>
                  <a:cubicBezTo>
                    <a:pt x="988" y="1430"/>
                    <a:pt x="992" y="1427"/>
                    <a:pt x="975" y="1448"/>
                  </a:cubicBezTo>
                  <a:cubicBezTo>
                    <a:pt x="957" y="1470"/>
                    <a:pt x="981" y="1486"/>
                    <a:pt x="987" y="1499"/>
                  </a:cubicBezTo>
                  <a:cubicBezTo>
                    <a:pt x="992" y="1512"/>
                    <a:pt x="1027" y="1606"/>
                    <a:pt x="1026" y="1620"/>
                  </a:cubicBezTo>
                  <a:cubicBezTo>
                    <a:pt x="1025" y="1634"/>
                    <a:pt x="1101" y="1659"/>
                    <a:pt x="1099" y="1693"/>
                  </a:cubicBezTo>
                  <a:cubicBezTo>
                    <a:pt x="1097" y="1727"/>
                    <a:pt x="1081" y="1814"/>
                    <a:pt x="1053" y="1900"/>
                  </a:cubicBezTo>
                  <a:cubicBezTo>
                    <a:pt x="1024" y="1987"/>
                    <a:pt x="1049" y="1983"/>
                    <a:pt x="1000" y="2057"/>
                  </a:cubicBezTo>
                  <a:cubicBezTo>
                    <a:pt x="1000" y="2057"/>
                    <a:pt x="985" y="2145"/>
                    <a:pt x="975" y="2166"/>
                  </a:cubicBezTo>
                  <a:cubicBezTo>
                    <a:pt x="964" y="2187"/>
                    <a:pt x="952" y="2217"/>
                    <a:pt x="964" y="2214"/>
                  </a:cubicBezTo>
                  <a:cubicBezTo>
                    <a:pt x="976" y="2210"/>
                    <a:pt x="983" y="2157"/>
                    <a:pt x="997" y="2164"/>
                  </a:cubicBezTo>
                  <a:cubicBezTo>
                    <a:pt x="997" y="2164"/>
                    <a:pt x="969" y="2277"/>
                    <a:pt x="954" y="2301"/>
                  </a:cubicBezTo>
                  <a:cubicBezTo>
                    <a:pt x="938" y="2326"/>
                    <a:pt x="916" y="2399"/>
                    <a:pt x="924" y="2432"/>
                  </a:cubicBezTo>
                  <a:cubicBezTo>
                    <a:pt x="933" y="2467"/>
                    <a:pt x="912" y="2506"/>
                    <a:pt x="938" y="2528"/>
                  </a:cubicBezTo>
                  <a:cubicBezTo>
                    <a:pt x="964" y="2550"/>
                    <a:pt x="958" y="2570"/>
                    <a:pt x="1001" y="2574"/>
                  </a:cubicBezTo>
                  <a:cubicBezTo>
                    <a:pt x="1044" y="2578"/>
                    <a:pt x="1051" y="2569"/>
                    <a:pt x="1070" y="2564"/>
                  </a:cubicBezTo>
                  <a:cubicBezTo>
                    <a:pt x="1090" y="2559"/>
                    <a:pt x="1018" y="2561"/>
                    <a:pt x="1015" y="2486"/>
                  </a:cubicBezTo>
                  <a:cubicBezTo>
                    <a:pt x="1012" y="2411"/>
                    <a:pt x="1014" y="2411"/>
                    <a:pt x="1034" y="2407"/>
                  </a:cubicBezTo>
                  <a:cubicBezTo>
                    <a:pt x="1054" y="2404"/>
                    <a:pt x="1038" y="2391"/>
                    <a:pt x="1050" y="2375"/>
                  </a:cubicBezTo>
                  <a:cubicBezTo>
                    <a:pt x="1062" y="2359"/>
                    <a:pt x="1089" y="2351"/>
                    <a:pt x="1092" y="2326"/>
                  </a:cubicBezTo>
                  <a:cubicBezTo>
                    <a:pt x="1094" y="2300"/>
                    <a:pt x="1059" y="2313"/>
                    <a:pt x="1066" y="2279"/>
                  </a:cubicBezTo>
                  <a:cubicBezTo>
                    <a:pt x="1073" y="2245"/>
                    <a:pt x="1107" y="2252"/>
                    <a:pt x="1107" y="2252"/>
                  </a:cubicBezTo>
                  <a:cubicBezTo>
                    <a:pt x="1109" y="2215"/>
                    <a:pt x="1109" y="2215"/>
                    <a:pt x="1109" y="2215"/>
                  </a:cubicBezTo>
                  <a:cubicBezTo>
                    <a:pt x="1109" y="2215"/>
                    <a:pt x="1139" y="2215"/>
                    <a:pt x="1143" y="2196"/>
                  </a:cubicBezTo>
                  <a:cubicBezTo>
                    <a:pt x="1146" y="2177"/>
                    <a:pt x="1123" y="2191"/>
                    <a:pt x="1121" y="2176"/>
                  </a:cubicBezTo>
                  <a:cubicBezTo>
                    <a:pt x="1119" y="2160"/>
                    <a:pt x="1123" y="2139"/>
                    <a:pt x="1143" y="2159"/>
                  </a:cubicBezTo>
                  <a:cubicBezTo>
                    <a:pt x="1164" y="2179"/>
                    <a:pt x="1174" y="2127"/>
                    <a:pt x="1174" y="2127"/>
                  </a:cubicBezTo>
                  <a:cubicBezTo>
                    <a:pt x="1174" y="2127"/>
                    <a:pt x="1175" y="2102"/>
                    <a:pt x="1214" y="2105"/>
                  </a:cubicBezTo>
                  <a:cubicBezTo>
                    <a:pt x="1254" y="2107"/>
                    <a:pt x="1274" y="2077"/>
                    <a:pt x="1280" y="2045"/>
                  </a:cubicBezTo>
                  <a:cubicBezTo>
                    <a:pt x="1286" y="2014"/>
                    <a:pt x="1261" y="2055"/>
                    <a:pt x="1265" y="2019"/>
                  </a:cubicBezTo>
                  <a:cubicBezTo>
                    <a:pt x="1268" y="1983"/>
                    <a:pt x="1280" y="2027"/>
                    <a:pt x="1308" y="2010"/>
                  </a:cubicBezTo>
                  <a:cubicBezTo>
                    <a:pt x="1336" y="1992"/>
                    <a:pt x="1368" y="1956"/>
                    <a:pt x="1372" y="1944"/>
                  </a:cubicBezTo>
                  <a:cubicBezTo>
                    <a:pt x="1375" y="1931"/>
                    <a:pt x="1414" y="1898"/>
                    <a:pt x="1426" y="1876"/>
                  </a:cubicBezTo>
                  <a:cubicBezTo>
                    <a:pt x="1439" y="1854"/>
                    <a:pt x="1425" y="1831"/>
                    <a:pt x="1446" y="1809"/>
                  </a:cubicBezTo>
                  <a:cubicBezTo>
                    <a:pt x="1466" y="1787"/>
                    <a:pt x="1516" y="1769"/>
                    <a:pt x="1533" y="1770"/>
                  </a:cubicBezTo>
                  <a:cubicBezTo>
                    <a:pt x="1550" y="1771"/>
                    <a:pt x="1584" y="1711"/>
                    <a:pt x="1589" y="1687"/>
                  </a:cubicBezTo>
                  <a:cubicBezTo>
                    <a:pt x="1594" y="1662"/>
                    <a:pt x="1604" y="1612"/>
                    <a:pt x="1621" y="1589"/>
                  </a:cubicBezTo>
                  <a:cubicBezTo>
                    <a:pt x="1638" y="1566"/>
                    <a:pt x="1681" y="1543"/>
                    <a:pt x="1681" y="1496"/>
                  </a:cubicBezTo>
                  <a:cubicBezTo>
                    <a:pt x="1681" y="1449"/>
                    <a:pt x="1671" y="1472"/>
                    <a:pt x="1651" y="1463"/>
                  </a:cubicBezTo>
                  <a:close/>
                  <a:moveTo>
                    <a:pt x="925" y="1098"/>
                  </a:moveTo>
                  <a:cubicBezTo>
                    <a:pt x="923" y="1099"/>
                    <a:pt x="922" y="1101"/>
                    <a:pt x="920" y="1102"/>
                  </a:cubicBezTo>
                  <a:cubicBezTo>
                    <a:pt x="922" y="1101"/>
                    <a:pt x="923" y="1099"/>
                    <a:pt x="925" y="1098"/>
                  </a:cubicBezTo>
                  <a:close/>
                  <a:moveTo>
                    <a:pt x="1301" y="647"/>
                  </a:moveTo>
                  <a:cubicBezTo>
                    <a:pt x="1300" y="646"/>
                    <a:pt x="1299" y="646"/>
                    <a:pt x="1297" y="645"/>
                  </a:cubicBezTo>
                  <a:cubicBezTo>
                    <a:pt x="1299" y="646"/>
                    <a:pt x="1300" y="646"/>
                    <a:pt x="1301" y="647"/>
                  </a:cubicBezTo>
                  <a:close/>
                  <a:moveTo>
                    <a:pt x="581" y="870"/>
                  </a:moveTo>
                  <a:cubicBezTo>
                    <a:pt x="584" y="870"/>
                    <a:pt x="586" y="869"/>
                    <a:pt x="588" y="869"/>
                  </a:cubicBezTo>
                  <a:cubicBezTo>
                    <a:pt x="586" y="869"/>
                    <a:pt x="584" y="870"/>
                    <a:pt x="581" y="870"/>
                  </a:cubicBezTo>
                  <a:close/>
                  <a:moveTo>
                    <a:pt x="917" y="1104"/>
                  </a:moveTo>
                  <a:cubicBezTo>
                    <a:pt x="918" y="1104"/>
                    <a:pt x="919" y="1103"/>
                    <a:pt x="920" y="1102"/>
                  </a:cubicBezTo>
                  <a:cubicBezTo>
                    <a:pt x="919" y="1103"/>
                    <a:pt x="918" y="1104"/>
                    <a:pt x="917" y="1104"/>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5" name="Google Shape;375;p9"/>
            <p:cNvSpPr/>
            <p:nvPr/>
          </p:nvSpPr>
          <p:spPr>
            <a:xfrm>
              <a:off x="1341438" y="2771776"/>
              <a:ext cx="746125" cy="828675"/>
            </a:xfrm>
            <a:custGeom>
              <a:avLst/>
              <a:gdLst/>
              <a:ahLst/>
              <a:cxnLst/>
              <a:rect l="l" t="t" r="r" b="b"/>
              <a:pathLst>
                <a:path w="745" h="827" extrusionOk="0">
                  <a:moveTo>
                    <a:pt x="623" y="547"/>
                  </a:moveTo>
                  <a:cubicBezTo>
                    <a:pt x="620" y="543"/>
                    <a:pt x="639" y="537"/>
                    <a:pt x="633" y="508"/>
                  </a:cubicBezTo>
                  <a:cubicBezTo>
                    <a:pt x="626" y="479"/>
                    <a:pt x="639" y="464"/>
                    <a:pt x="638" y="461"/>
                  </a:cubicBezTo>
                  <a:cubicBezTo>
                    <a:pt x="637" y="458"/>
                    <a:pt x="626" y="428"/>
                    <a:pt x="640" y="426"/>
                  </a:cubicBezTo>
                  <a:cubicBezTo>
                    <a:pt x="653" y="424"/>
                    <a:pt x="653" y="418"/>
                    <a:pt x="654" y="404"/>
                  </a:cubicBezTo>
                  <a:cubicBezTo>
                    <a:pt x="654" y="391"/>
                    <a:pt x="671" y="395"/>
                    <a:pt x="671" y="386"/>
                  </a:cubicBezTo>
                  <a:cubicBezTo>
                    <a:pt x="670" y="378"/>
                    <a:pt x="658" y="368"/>
                    <a:pt x="664" y="357"/>
                  </a:cubicBezTo>
                  <a:cubicBezTo>
                    <a:pt x="670" y="346"/>
                    <a:pt x="683" y="337"/>
                    <a:pt x="670" y="327"/>
                  </a:cubicBezTo>
                  <a:cubicBezTo>
                    <a:pt x="657" y="316"/>
                    <a:pt x="665" y="318"/>
                    <a:pt x="646" y="305"/>
                  </a:cubicBezTo>
                  <a:cubicBezTo>
                    <a:pt x="627" y="292"/>
                    <a:pt x="672" y="281"/>
                    <a:pt x="678" y="281"/>
                  </a:cubicBezTo>
                  <a:cubicBezTo>
                    <a:pt x="685" y="281"/>
                    <a:pt x="692" y="287"/>
                    <a:pt x="692" y="270"/>
                  </a:cubicBezTo>
                  <a:cubicBezTo>
                    <a:pt x="693" y="253"/>
                    <a:pt x="679" y="270"/>
                    <a:pt x="674" y="244"/>
                  </a:cubicBezTo>
                  <a:cubicBezTo>
                    <a:pt x="673" y="238"/>
                    <a:pt x="671" y="234"/>
                    <a:pt x="669" y="233"/>
                  </a:cubicBezTo>
                  <a:cubicBezTo>
                    <a:pt x="671" y="227"/>
                    <a:pt x="673" y="221"/>
                    <a:pt x="677" y="217"/>
                  </a:cubicBezTo>
                  <a:cubicBezTo>
                    <a:pt x="687" y="208"/>
                    <a:pt x="680" y="198"/>
                    <a:pt x="667" y="199"/>
                  </a:cubicBezTo>
                  <a:cubicBezTo>
                    <a:pt x="664" y="196"/>
                    <a:pt x="663" y="191"/>
                    <a:pt x="664" y="186"/>
                  </a:cubicBezTo>
                  <a:cubicBezTo>
                    <a:pt x="665" y="185"/>
                    <a:pt x="666" y="184"/>
                    <a:pt x="667" y="184"/>
                  </a:cubicBezTo>
                  <a:cubicBezTo>
                    <a:pt x="673" y="181"/>
                    <a:pt x="677" y="173"/>
                    <a:pt x="680" y="164"/>
                  </a:cubicBezTo>
                  <a:cubicBezTo>
                    <a:pt x="691" y="151"/>
                    <a:pt x="712" y="129"/>
                    <a:pt x="721" y="127"/>
                  </a:cubicBezTo>
                  <a:cubicBezTo>
                    <a:pt x="734" y="122"/>
                    <a:pt x="744" y="110"/>
                    <a:pt x="745" y="98"/>
                  </a:cubicBezTo>
                  <a:cubicBezTo>
                    <a:pt x="744" y="82"/>
                    <a:pt x="724" y="81"/>
                    <a:pt x="708" y="79"/>
                  </a:cubicBezTo>
                  <a:cubicBezTo>
                    <a:pt x="683" y="75"/>
                    <a:pt x="672" y="115"/>
                    <a:pt x="649" y="111"/>
                  </a:cubicBezTo>
                  <a:cubicBezTo>
                    <a:pt x="636" y="104"/>
                    <a:pt x="617" y="61"/>
                    <a:pt x="616" y="44"/>
                  </a:cubicBezTo>
                  <a:cubicBezTo>
                    <a:pt x="614" y="34"/>
                    <a:pt x="614" y="21"/>
                    <a:pt x="601" y="20"/>
                  </a:cubicBezTo>
                  <a:cubicBezTo>
                    <a:pt x="580" y="25"/>
                    <a:pt x="562" y="15"/>
                    <a:pt x="543" y="27"/>
                  </a:cubicBezTo>
                  <a:cubicBezTo>
                    <a:pt x="547" y="9"/>
                    <a:pt x="483" y="5"/>
                    <a:pt x="464" y="1"/>
                  </a:cubicBezTo>
                  <a:cubicBezTo>
                    <a:pt x="448" y="0"/>
                    <a:pt x="435" y="6"/>
                    <a:pt x="420" y="7"/>
                  </a:cubicBezTo>
                  <a:cubicBezTo>
                    <a:pt x="379" y="2"/>
                    <a:pt x="359" y="20"/>
                    <a:pt x="323" y="31"/>
                  </a:cubicBezTo>
                  <a:cubicBezTo>
                    <a:pt x="313" y="36"/>
                    <a:pt x="310" y="54"/>
                    <a:pt x="303" y="62"/>
                  </a:cubicBezTo>
                  <a:cubicBezTo>
                    <a:pt x="293" y="33"/>
                    <a:pt x="270" y="38"/>
                    <a:pt x="271" y="67"/>
                  </a:cubicBezTo>
                  <a:cubicBezTo>
                    <a:pt x="272" y="82"/>
                    <a:pt x="267" y="92"/>
                    <a:pt x="250" y="91"/>
                  </a:cubicBezTo>
                  <a:cubicBezTo>
                    <a:pt x="230" y="90"/>
                    <a:pt x="233" y="80"/>
                    <a:pt x="206" y="81"/>
                  </a:cubicBezTo>
                  <a:cubicBezTo>
                    <a:pt x="185" y="83"/>
                    <a:pt x="130" y="84"/>
                    <a:pt x="137" y="114"/>
                  </a:cubicBezTo>
                  <a:cubicBezTo>
                    <a:pt x="138" y="117"/>
                    <a:pt x="131" y="119"/>
                    <a:pt x="129" y="118"/>
                  </a:cubicBezTo>
                  <a:cubicBezTo>
                    <a:pt x="116" y="109"/>
                    <a:pt x="94" y="124"/>
                    <a:pt x="93" y="139"/>
                  </a:cubicBezTo>
                  <a:cubicBezTo>
                    <a:pt x="94" y="144"/>
                    <a:pt x="93" y="154"/>
                    <a:pt x="87" y="155"/>
                  </a:cubicBezTo>
                  <a:cubicBezTo>
                    <a:pt x="54" y="149"/>
                    <a:pt x="67" y="176"/>
                    <a:pt x="46" y="181"/>
                  </a:cubicBezTo>
                  <a:cubicBezTo>
                    <a:pt x="34" y="187"/>
                    <a:pt x="22" y="183"/>
                    <a:pt x="8" y="188"/>
                  </a:cubicBezTo>
                  <a:cubicBezTo>
                    <a:pt x="2" y="189"/>
                    <a:pt x="0" y="201"/>
                    <a:pt x="7" y="205"/>
                  </a:cubicBezTo>
                  <a:cubicBezTo>
                    <a:pt x="14" y="211"/>
                    <a:pt x="19" y="211"/>
                    <a:pt x="25" y="211"/>
                  </a:cubicBezTo>
                  <a:cubicBezTo>
                    <a:pt x="24" y="213"/>
                    <a:pt x="23" y="215"/>
                    <a:pt x="23" y="217"/>
                  </a:cubicBezTo>
                  <a:cubicBezTo>
                    <a:pt x="19" y="247"/>
                    <a:pt x="88" y="262"/>
                    <a:pt x="63" y="263"/>
                  </a:cubicBezTo>
                  <a:cubicBezTo>
                    <a:pt x="38" y="264"/>
                    <a:pt x="34" y="265"/>
                    <a:pt x="31" y="274"/>
                  </a:cubicBezTo>
                  <a:cubicBezTo>
                    <a:pt x="27" y="284"/>
                    <a:pt x="57" y="294"/>
                    <a:pt x="57" y="294"/>
                  </a:cubicBezTo>
                  <a:cubicBezTo>
                    <a:pt x="53" y="314"/>
                    <a:pt x="90" y="326"/>
                    <a:pt x="90" y="326"/>
                  </a:cubicBezTo>
                  <a:cubicBezTo>
                    <a:pt x="95" y="305"/>
                    <a:pt x="135" y="322"/>
                    <a:pt x="165" y="324"/>
                  </a:cubicBezTo>
                  <a:cubicBezTo>
                    <a:pt x="195" y="326"/>
                    <a:pt x="231" y="433"/>
                    <a:pt x="217" y="458"/>
                  </a:cubicBezTo>
                  <a:cubicBezTo>
                    <a:pt x="203" y="484"/>
                    <a:pt x="203" y="486"/>
                    <a:pt x="212" y="499"/>
                  </a:cubicBezTo>
                  <a:cubicBezTo>
                    <a:pt x="221" y="512"/>
                    <a:pt x="230" y="458"/>
                    <a:pt x="236" y="481"/>
                  </a:cubicBezTo>
                  <a:cubicBezTo>
                    <a:pt x="241" y="505"/>
                    <a:pt x="271" y="534"/>
                    <a:pt x="252" y="531"/>
                  </a:cubicBezTo>
                  <a:cubicBezTo>
                    <a:pt x="233" y="528"/>
                    <a:pt x="204" y="508"/>
                    <a:pt x="211" y="521"/>
                  </a:cubicBezTo>
                  <a:cubicBezTo>
                    <a:pt x="218" y="534"/>
                    <a:pt x="241" y="545"/>
                    <a:pt x="254" y="547"/>
                  </a:cubicBezTo>
                  <a:cubicBezTo>
                    <a:pt x="266" y="549"/>
                    <a:pt x="256" y="587"/>
                    <a:pt x="237" y="590"/>
                  </a:cubicBezTo>
                  <a:cubicBezTo>
                    <a:pt x="218" y="593"/>
                    <a:pt x="217" y="604"/>
                    <a:pt x="211" y="641"/>
                  </a:cubicBezTo>
                  <a:cubicBezTo>
                    <a:pt x="205" y="677"/>
                    <a:pt x="250" y="776"/>
                    <a:pt x="255" y="792"/>
                  </a:cubicBezTo>
                  <a:cubicBezTo>
                    <a:pt x="260" y="808"/>
                    <a:pt x="295" y="788"/>
                    <a:pt x="292" y="802"/>
                  </a:cubicBezTo>
                  <a:cubicBezTo>
                    <a:pt x="288" y="817"/>
                    <a:pt x="315" y="823"/>
                    <a:pt x="315" y="823"/>
                  </a:cubicBezTo>
                  <a:cubicBezTo>
                    <a:pt x="315" y="823"/>
                    <a:pt x="336" y="827"/>
                    <a:pt x="343" y="783"/>
                  </a:cubicBezTo>
                  <a:cubicBezTo>
                    <a:pt x="349" y="740"/>
                    <a:pt x="349" y="750"/>
                    <a:pt x="365" y="739"/>
                  </a:cubicBezTo>
                  <a:cubicBezTo>
                    <a:pt x="380" y="728"/>
                    <a:pt x="358" y="711"/>
                    <a:pt x="379" y="695"/>
                  </a:cubicBezTo>
                  <a:cubicBezTo>
                    <a:pt x="400" y="678"/>
                    <a:pt x="427" y="675"/>
                    <a:pt x="446" y="658"/>
                  </a:cubicBezTo>
                  <a:cubicBezTo>
                    <a:pt x="465" y="641"/>
                    <a:pt x="493" y="622"/>
                    <a:pt x="490" y="606"/>
                  </a:cubicBezTo>
                  <a:cubicBezTo>
                    <a:pt x="487" y="590"/>
                    <a:pt x="529" y="612"/>
                    <a:pt x="557" y="593"/>
                  </a:cubicBezTo>
                  <a:cubicBezTo>
                    <a:pt x="584" y="574"/>
                    <a:pt x="626" y="552"/>
                    <a:pt x="623" y="547"/>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76" name="Google Shape;376;p9"/>
            <p:cNvSpPr/>
            <p:nvPr/>
          </p:nvSpPr>
          <p:spPr>
            <a:xfrm>
              <a:off x="5035550" y="5357813"/>
              <a:ext cx="120650" cy="219075"/>
            </a:xfrm>
            <a:custGeom>
              <a:avLst/>
              <a:gdLst/>
              <a:ahLst/>
              <a:cxnLst/>
              <a:rect l="l" t="t" r="r" b="b"/>
              <a:pathLst>
                <a:path w="120" h="219" extrusionOk="0">
                  <a:moveTo>
                    <a:pt x="61" y="26"/>
                  </a:moveTo>
                  <a:cubicBezTo>
                    <a:pt x="36" y="0"/>
                    <a:pt x="85" y="83"/>
                    <a:pt x="34" y="118"/>
                  </a:cubicBezTo>
                  <a:cubicBezTo>
                    <a:pt x="34" y="118"/>
                    <a:pt x="0" y="123"/>
                    <a:pt x="2" y="155"/>
                  </a:cubicBezTo>
                  <a:cubicBezTo>
                    <a:pt x="4" y="188"/>
                    <a:pt x="21" y="200"/>
                    <a:pt x="36" y="199"/>
                  </a:cubicBezTo>
                  <a:cubicBezTo>
                    <a:pt x="51" y="197"/>
                    <a:pt x="55" y="219"/>
                    <a:pt x="77" y="188"/>
                  </a:cubicBezTo>
                  <a:cubicBezTo>
                    <a:pt x="99" y="157"/>
                    <a:pt x="67" y="129"/>
                    <a:pt x="85" y="118"/>
                  </a:cubicBezTo>
                  <a:cubicBezTo>
                    <a:pt x="102" y="107"/>
                    <a:pt x="120" y="63"/>
                    <a:pt x="109" y="48"/>
                  </a:cubicBezTo>
                  <a:cubicBezTo>
                    <a:pt x="97" y="33"/>
                    <a:pt x="87" y="52"/>
                    <a:pt x="61" y="26"/>
                  </a:cubicBezTo>
                  <a:close/>
                </a:path>
              </a:pathLst>
            </a:custGeom>
            <a:solidFill>
              <a:schemeClr val="lt2"/>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77" name="Google Shape;377;p9"/>
          <p:cNvGrpSpPr/>
          <p:nvPr/>
        </p:nvGrpSpPr>
        <p:grpSpPr>
          <a:xfrm>
            <a:off x="-930560" y="-1063473"/>
            <a:ext cx="11064027" cy="7335828"/>
            <a:chOff x="-930560" y="-1063473"/>
            <a:chExt cx="11064027" cy="7335828"/>
          </a:xfrm>
        </p:grpSpPr>
        <p:grpSp>
          <p:nvGrpSpPr>
            <p:cNvPr id="378" name="Google Shape;378;p9"/>
            <p:cNvGrpSpPr/>
            <p:nvPr/>
          </p:nvGrpSpPr>
          <p:grpSpPr>
            <a:xfrm rot="-8492560">
              <a:off x="6602031" y="-351381"/>
              <a:ext cx="3125503" cy="2395565"/>
              <a:chOff x="4576688" y="270038"/>
              <a:chExt cx="2773362" cy="2125664"/>
            </a:xfrm>
          </p:grpSpPr>
          <p:sp>
            <p:nvSpPr>
              <p:cNvPr id="379" name="Google Shape;379;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0" name="Google Shape;380;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1" name="Google Shape;381;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2" name="Google Shape;382;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3" name="Google Shape;383;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4" name="Google Shape;384;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5" name="Google Shape;385;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6" name="Google Shape;386;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7" name="Google Shape;387;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88" name="Google Shape;388;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nvGrpSpPr>
            <p:cNvPr id="389" name="Google Shape;389;p9"/>
            <p:cNvGrpSpPr/>
            <p:nvPr/>
          </p:nvGrpSpPr>
          <p:grpSpPr>
            <a:xfrm rot="-1546425">
              <a:off x="-565229" y="3316607"/>
              <a:ext cx="3125321" cy="2395425"/>
              <a:chOff x="4576688" y="270038"/>
              <a:chExt cx="2773362" cy="2125664"/>
            </a:xfrm>
          </p:grpSpPr>
          <p:sp>
            <p:nvSpPr>
              <p:cNvPr id="390" name="Google Shape;390;p9"/>
              <p:cNvSpPr/>
              <p:nvPr/>
            </p:nvSpPr>
            <p:spPr>
              <a:xfrm>
                <a:off x="4576688" y="1368588"/>
                <a:ext cx="1165225" cy="869949"/>
              </a:xfrm>
              <a:custGeom>
                <a:avLst/>
                <a:gdLst/>
                <a:ahLst/>
                <a:cxnLst/>
                <a:rect l="l" t="t" r="r" b="b"/>
                <a:pathLst>
                  <a:path w="1164" h="869" extrusionOk="0">
                    <a:moveTo>
                      <a:pt x="887" y="836"/>
                    </a:moveTo>
                    <a:cubicBezTo>
                      <a:pt x="800" y="836"/>
                      <a:pt x="707" y="820"/>
                      <a:pt x="638" y="807"/>
                    </a:cubicBezTo>
                    <a:cubicBezTo>
                      <a:pt x="613" y="803"/>
                      <a:pt x="591" y="799"/>
                      <a:pt x="575" y="797"/>
                    </a:cubicBezTo>
                    <a:cubicBezTo>
                      <a:pt x="471" y="783"/>
                      <a:pt x="334" y="696"/>
                      <a:pt x="201" y="605"/>
                    </a:cubicBezTo>
                    <a:cubicBezTo>
                      <a:pt x="94" y="531"/>
                      <a:pt x="35" y="409"/>
                      <a:pt x="34" y="408"/>
                    </a:cubicBezTo>
                    <a:cubicBezTo>
                      <a:pt x="34" y="408"/>
                      <a:pt x="34" y="408"/>
                      <a:pt x="34" y="408"/>
                    </a:cubicBezTo>
                    <a:cubicBezTo>
                      <a:pt x="0" y="321"/>
                      <a:pt x="13" y="231"/>
                      <a:pt x="70" y="153"/>
                    </a:cubicBezTo>
                    <a:cubicBezTo>
                      <a:pt x="137" y="61"/>
                      <a:pt x="256" y="0"/>
                      <a:pt x="354" y="7"/>
                    </a:cubicBezTo>
                    <a:cubicBezTo>
                      <a:pt x="515" y="18"/>
                      <a:pt x="819" y="160"/>
                      <a:pt x="905" y="266"/>
                    </a:cubicBezTo>
                    <a:cubicBezTo>
                      <a:pt x="1098" y="500"/>
                      <a:pt x="1164" y="672"/>
                      <a:pt x="1097" y="763"/>
                    </a:cubicBezTo>
                    <a:cubicBezTo>
                      <a:pt x="1056" y="819"/>
                      <a:pt x="975" y="836"/>
                      <a:pt x="887" y="836"/>
                    </a:cubicBezTo>
                    <a:close/>
                    <a:moveTo>
                      <a:pt x="38" y="406"/>
                    </a:moveTo>
                    <a:cubicBezTo>
                      <a:pt x="40" y="410"/>
                      <a:pt x="98" y="529"/>
                      <a:pt x="203" y="601"/>
                    </a:cubicBezTo>
                    <a:cubicBezTo>
                      <a:pt x="286" y="658"/>
                      <a:pt x="459" y="777"/>
                      <a:pt x="575" y="793"/>
                    </a:cubicBezTo>
                    <a:cubicBezTo>
                      <a:pt x="592" y="795"/>
                      <a:pt x="614" y="799"/>
                      <a:pt x="638" y="803"/>
                    </a:cubicBezTo>
                    <a:cubicBezTo>
                      <a:pt x="778" y="828"/>
                      <a:pt x="1013" y="869"/>
                      <a:pt x="1094" y="760"/>
                    </a:cubicBezTo>
                    <a:cubicBezTo>
                      <a:pt x="1160" y="672"/>
                      <a:pt x="1093" y="501"/>
                      <a:pt x="902" y="268"/>
                    </a:cubicBezTo>
                    <a:cubicBezTo>
                      <a:pt x="816" y="164"/>
                      <a:pt x="513" y="22"/>
                      <a:pt x="353" y="11"/>
                    </a:cubicBezTo>
                    <a:cubicBezTo>
                      <a:pt x="257" y="4"/>
                      <a:pt x="139" y="65"/>
                      <a:pt x="73" y="155"/>
                    </a:cubicBezTo>
                    <a:cubicBezTo>
                      <a:pt x="17" y="232"/>
                      <a:pt x="4" y="321"/>
                      <a:pt x="38" y="40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1" name="Google Shape;391;p9"/>
              <p:cNvSpPr/>
              <p:nvPr/>
            </p:nvSpPr>
            <p:spPr>
              <a:xfrm>
                <a:off x="4792588" y="1489238"/>
                <a:ext cx="796925" cy="617538"/>
              </a:xfrm>
              <a:custGeom>
                <a:avLst/>
                <a:gdLst/>
                <a:ahLst/>
                <a:cxnLst/>
                <a:rect l="l" t="t" r="r" b="b"/>
                <a:pathLst>
                  <a:path w="796" h="618" extrusionOk="0">
                    <a:moveTo>
                      <a:pt x="596" y="615"/>
                    </a:moveTo>
                    <a:cubicBezTo>
                      <a:pt x="522" y="615"/>
                      <a:pt x="445" y="603"/>
                      <a:pt x="392" y="570"/>
                    </a:cubicBezTo>
                    <a:cubicBezTo>
                      <a:pt x="369" y="555"/>
                      <a:pt x="338" y="538"/>
                      <a:pt x="304" y="519"/>
                    </a:cubicBezTo>
                    <a:cubicBezTo>
                      <a:pt x="216" y="471"/>
                      <a:pt x="107" y="411"/>
                      <a:pt x="67" y="355"/>
                    </a:cubicBezTo>
                    <a:cubicBezTo>
                      <a:pt x="13" y="280"/>
                      <a:pt x="0" y="154"/>
                      <a:pt x="70" y="72"/>
                    </a:cubicBezTo>
                    <a:cubicBezTo>
                      <a:pt x="132" y="0"/>
                      <a:pt x="372" y="100"/>
                      <a:pt x="474" y="143"/>
                    </a:cubicBezTo>
                    <a:cubicBezTo>
                      <a:pt x="483" y="146"/>
                      <a:pt x="491" y="150"/>
                      <a:pt x="497" y="152"/>
                    </a:cubicBezTo>
                    <a:cubicBezTo>
                      <a:pt x="577" y="185"/>
                      <a:pt x="727" y="309"/>
                      <a:pt x="764" y="408"/>
                    </a:cubicBezTo>
                    <a:cubicBezTo>
                      <a:pt x="792" y="481"/>
                      <a:pt x="796" y="533"/>
                      <a:pt x="777" y="566"/>
                    </a:cubicBezTo>
                    <a:cubicBezTo>
                      <a:pt x="764" y="588"/>
                      <a:pt x="740" y="602"/>
                      <a:pt x="707" y="607"/>
                    </a:cubicBezTo>
                    <a:cubicBezTo>
                      <a:pt x="673" y="612"/>
                      <a:pt x="635" y="615"/>
                      <a:pt x="596" y="615"/>
                    </a:cubicBezTo>
                    <a:close/>
                    <a:moveTo>
                      <a:pt x="146" y="50"/>
                    </a:moveTo>
                    <a:cubicBezTo>
                      <a:pt x="114" y="50"/>
                      <a:pt x="88" y="57"/>
                      <a:pt x="74" y="75"/>
                    </a:cubicBezTo>
                    <a:cubicBezTo>
                      <a:pt x="5" y="155"/>
                      <a:pt x="18" y="279"/>
                      <a:pt x="70" y="353"/>
                    </a:cubicBezTo>
                    <a:cubicBezTo>
                      <a:pt x="110" y="408"/>
                      <a:pt x="219" y="468"/>
                      <a:pt x="306" y="516"/>
                    </a:cubicBezTo>
                    <a:cubicBezTo>
                      <a:pt x="340" y="534"/>
                      <a:pt x="371" y="552"/>
                      <a:pt x="394" y="566"/>
                    </a:cubicBezTo>
                    <a:cubicBezTo>
                      <a:pt x="473" y="616"/>
                      <a:pt x="607" y="618"/>
                      <a:pt x="707" y="603"/>
                    </a:cubicBezTo>
                    <a:cubicBezTo>
                      <a:pt x="739" y="598"/>
                      <a:pt x="761" y="585"/>
                      <a:pt x="773" y="564"/>
                    </a:cubicBezTo>
                    <a:cubicBezTo>
                      <a:pt x="792" y="532"/>
                      <a:pt x="788" y="482"/>
                      <a:pt x="760" y="410"/>
                    </a:cubicBezTo>
                    <a:cubicBezTo>
                      <a:pt x="723" y="312"/>
                      <a:pt x="574" y="188"/>
                      <a:pt x="496" y="156"/>
                    </a:cubicBezTo>
                    <a:cubicBezTo>
                      <a:pt x="489" y="154"/>
                      <a:pt x="481" y="150"/>
                      <a:pt x="472" y="146"/>
                    </a:cubicBezTo>
                    <a:cubicBezTo>
                      <a:pt x="396" y="114"/>
                      <a:pt x="243" y="50"/>
                      <a:pt x="146" y="50"/>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2" name="Google Shape;392;p9"/>
              <p:cNvSpPr/>
              <p:nvPr/>
            </p:nvSpPr>
            <p:spPr>
              <a:xfrm>
                <a:off x="5102150" y="1722601"/>
                <a:ext cx="357188" cy="288925"/>
              </a:xfrm>
              <a:custGeom>
                <a:avLst/>
                <a:gdLst/>
                <a:ahLst/>
                <a:cxnLst/>
                <a:rect l="l" t="t" r="r" b="b"/>
                <a:pathLst>
                  <a:path w="357" h="288" extrusionOk="0">
                    <a:moveTo>
                      <a:pt x="291" y="288"/>
                    </a:moveTo>
                    <a:cubicBezTo>
                      <a:pt x="243" y="288"/>
                      <a:pt x="184" y="259"/>
                      <a:pt x="131" y="233"/>
                    </a:cubicBezTo>
                    <a:cubicBezTo>
                      <a:pt x="111" y="223"/>
                      <a:pt x="92" y="214"/>
                      <a:pt x="75" y="207"/>
                    </a:cubicBezTo>
                    <a:cubicBezTo>
                      <a:pt x="32" y="189"/>
                      <a:pt x="6" y="164"/>
                      <a:pt x="3" y="137"/>
                    </a:cubicBezTo>
                    <a:cubicBezTo>
                      <a:pt x="0" y="113"/>
                      <a:pt x="15" y="88"/>
                      <a:pt x="49" y="63"/>
                    </a:cubicBezTo>
                    <a:cubicBezTo>
                      <a:pt x="133" y="0"/>
                      <a:pt x="258" y="100"/>
                      <a:pt x="262" y="103"/>
                    </a:cubicBezTo>
                    <a:cubicBezTo>
                      <a:pt x="335" y="152"/>
                      <a:pt x="357" y="211"/>
                      <a:pt x="347" y="249"/>
                    </a:cubicBezTo>
                    <a:cubicBezTo>
                      <a:pt x="340" y="272"/>
                      <a:pt x="322" y="287"/>
                      <a:pt x="297" y="288"/>
                    </a:cubicBezTo>
                    <a:cubicBezTo>
                      <a:pt x="295" y="288"/>
                      <a:pt x="293" y="288"/>
                      <a:pt x="291" y="288"/>
                    </a:cubicBezTo>
                    <a:close/>
                    <a:moveTo>
                      <a:pt x="114" y="46"/>
                    </a:moveTo>
                    <a:cubicBezTo>
                      <a:pt x="92" y="46"/>
                      <a:pt x="70" y="52"/>
                      <a:pt x="51" y="66"/>
                    </a:cubicBezTo>
                    <a:cubicBezTo>
                      <a:pt x="19" y="90"/>
                      <a:pt x="4" y="114"/>
                      <a:pt x="7" y="137"/>
                    </a:cubicBezTo>
                    <a:cubicBezTo>
                      <a:pt x="10" y="162"/>
                      <a:pt x="35" y="186"/>
                      <a:pt x="77" y="203"/>
                    </a:cubicBezTo>
                    <a:cubicBezTo>
                      <a:pt x="94" y="210"/>
                      <a:pt x="113" y="219"/>
                      <a:pt x="133" y="229"/>
                    </a:cubicBezTo>
                    <a:cubicBezTo>
                      <a:pt x="188" y="256"/>
                      <a:pt x="249" y="286"/>
                      <a:pt x="297" y="284"/>
                    </a:cubicBezTo>
                    <a:cubicBezTo>
                      <a:pt x="320" y="283"/>
                      <a:pt x="337" y="269"/>
                      <a:pt x="343" y="247"/>
                    </a:cubicBezTo>
                    <a:cubicBezTo>
                      <a:pt x="352" y="211"/>
                      <a:pt x="330" y="154"/>
                      <a:pt x="259" y="107"/>
                    </a:cubicBezTo>
                    <a:cubicBezTo>
                      <a:pt x="259" y="107"/>
                      <a:pt x="259" y="107"/>
                      <a:pt x="259" y="107"/>
                    </a:cubicBezTo>
                    <a:cubicBezTo>
                      <a:pt x="258" y="106"/>
                      <a:pt x="185" y="46"/>
                      <a:pt x="114" y="4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3" name="Google Shape;393;p9"/>
              <p:cNvSpPr/>
              <p:nvPr/>
            </p:nvSpPr>
            <p:spPr>
              <a:xfrm>
                <a:off x="5741913" y="1346363"/>
                <a:ext cx="1608137" cy="1049339"/>
              </a:xfrm>
              <a:custGeom>
                <a:avLst/>
                <a:gdLst/>
                <a:ahLst/>
                <a:cxnLst/>
                <a:rect l="l" t="t" r="r" b="b"/>
                <a:pathLst>
                  <a:path w="1607" h="1048" extrusionOk="0">
                    <a:moveTo>
                      <a:pt x="1183" y="1023"/>
                    </a:moveTo>
                    <a:cubicBezTo>
                      <a:pt x="1083" y="1023"/>
                      <a:pt x="996" y="1006"/>
                      <a:pt x="968" y="992"/>
                    </a:cubicBezTo>
                    <a:cubicBezTo>
                      <a:pt x="897" y="957"/>
                      <a:pt x="674" y="923"/>
                      <a:pt x="551" y="915"/>
                    </a:cubicBezTo>
                    <a:cubicBezTo>
                      <a:pt x="440" y="908"/>
                      <a:pt x="227" y="836"/>
                      <a:pt x="177" y="778"/>
                    </a:cubicBezTo>
                    <a:cubicBezTo>
                      <a:pt x="140" y="734"/>
                      <a:pt x="129" y="673"/>
                      <a:pt x="119" y="614"/>
                    </a:cubicBezTo>
                    <a:cubicBezTo>
                      <a:pt x="114" y="587"/>
                      <a:pt x="110" y="561"/>
                      <a:pt x="103" y="537"/>
                    </a:cubicBezTo>
                    <a:cubicBezTo>
                      <a:pt x="94" y="505"/>
                      <a:pt x="79" y="468"/>
                      <a:pt x="64" y="429"/>
                    </a:cubicBezTo>
                    <a:cubicBezTo>
                      <a:pt x="42" y="373"/>
                      <a:pt x="19" y="315"/>
                      <a:pt x="11" y="267"/>
                    </a:cubicBezTo>
                    <a:cubicBezTo>
                      <a:pt x="2" y="218"/>
                      <a:pt x="68" y="154"/>
                      <a:pt x="108" y="120"/>
                    </a:cubicBezTo>
                    <a:cubicBezTo>
                      <a:pt x="165" y="73"/>
                      <a:pt x="238" y="29"/>
                      <a:pt x="285" y="14"/>
                    </a:cubicBezTo>
                    <a:cubicBezTo>
                      <a:pt x="328" y="0"/>
                      <a:pt x="401" y="29"/>
                      <a:pt x="485" y="62"/>
                    </a:cubicBezTo>
                    <a:cubicBezTo>
                      <a:pt x="581" y="99"/>
                      <a:pt x="690" y="142"/>
                      <a:pt x="776" y="128"/>
                    </a:cubicBezTo>
                    <a:cubicBezTo>
                      <a:pt x="983" y="95"/>
                      <a:pt x="1272" y="57"/>
                      <a:pt x="1401" y="106"/>
                    </a:cubicBezTo>
                    <a:cubicBezTo>
                      <a:pt x="1466" y="131"/>
                      <a:pt x="1530" y="239"/>
                      <a:pt x="1566" y="390"/>
                    </a:cubicBezTo>
                    <a:cubicBezTo>
                      <a:pt x="1604" y="544"/>
                      <a:pt x="1607" y="707"/>
                      <a:pt x="1572" y="825"/>
                    </a:cubicBezTo>
                    <a:cubicBezTo>
                      <a:pt x="1552" y="894"/>
                      <a:pt x="1503" y="946"/>
                      <a:pt x="1426" y="980"/>
                    </a:cubicBezTo>
                    <a:cubicBezTo>
                      <a:pt x="1352" y="1012"/>
                      <a:pt x="1263" y="1023"/>
                      <a:pt x="1183" y="1023"/>
                    </a:cubicBezTo>
                    <a:close/>
                    <a:moveTo>
                      <a:pt x="311" y="14"/>
                    </a:moveTo>
                    <a:cubicBezTo>
                      <a:pt x="302" y="14"/>
                      <a:pt x="294" y="15"/>
                      <a:pt x="286" y="18"/>
                    </a:cubicBezTo>
                    <a:cubicBezTo>
                      <a:pt x="193" y="48"/>
                      <a:pt x="0" y="188"/>
                      <a:pt x="15" y="266"/>
                    </a:cubicBezTo>
                    <a:cubicBezTo>
                      <a:pt x="23" y="314"/>
                      <a:pt x="46" y="372"/>
                      <a:pt x="68" y="428"/>
                    </a:cubicBezTo>
                    <a:cubicBezTo>
                      <a:pt x="83" y="467"/>
                      <a:pt x="98" y="504"/>
                      <a:pt x="107" y="536"/>
                    </a:cubicBezTo>
                    <a:cubicBezTo>
                      <a:pt x="114" y="560"/>
                      <a:pt x="118" y="586"/>
                      <a:pt x="123" y="613"/>
                    </a:cubicBezTo>
                    <a:cubicBezTo>
                      <a:pt x="133" y="672"/>
                      <a:pt x="143" y="732"/>
                      <a:pt x="180" y="775"/>
                    </a:cubicBezTo>
                    <a:cubicBezTo>
                      <a:pt x="229" y="831"/>
                      <a:pt x="443" y="904"/>
                      <a:pt x="552" y="911"/>
                    </a:cubicBezTo>
                    <a:cubicBezTo>
                      <a:pt x="657" y="918"/>
                      <a:pt x="893" y="950"/>
                      <a:pt x="970" y="989"/>
                    </a:cubicBezTo>
                    <a:cubicBezTo>
                      <a:pt x="1019" y="1013"/>
                      <a:pt x="1259" y="1048"/>
                      <a:pt x="1424" y="976"/>
                    </a:cubicBezTo>
                    <a:cubicBezTo>
                      <a:pt x="1500" y="943"/>
                      <a:pt x="1549" y="892"/>
                      <a:pt x="1568" y="824"/>
                    </a:cubicBezTo>
                    <a:cubicBezTo>
                      <a:pt x="1603" y="706"/>
                      <a:pt x="1600" y="544"/>
                      <a:pt x="1562" y="391"/>
                    </a:cubicBezTo>
                    <a:cubicBezTo>
                      <a:pt x="1526" y="242"/>
                      <a:pt x="1464" y="134"/>
                      <a:pt x="1400" y="110"/>
                    </a:cubicBezTo>
                    <a:cubicBezTo>
                      <a:pt x="1272" y="62"/>
                      <a:pt x="983" y="100"/>
                      <a:pt x="777" y="132"/>
                    </a:cubicBezTo>
                    <a:cubicBezTo>
                      <a:pt x="689" y="146"/>
                      <a:pt x="580" y="103"/>
                      <a:pt x="483" y="65"/>
                    </a:cubicBezTo>
                    <a:cubicBezTo>
                      <a:pt x="415" y="38"/>
                      <a:pt x="354" y="14"/>
                      <a:pt x="311"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4" name="Google Shape;394;p9"/>
              <p:cNvSpPr/>
              <p:nvPr/>
            </p:nvSpPr>
            <p:spPr>
              <a:xfrm>
                <a:off x="5913363" y="1505113"/>
                <a:ext cx="1244600" cy="749300"/>
              </a:xfrm>
              <a:custGeom>
                <a:avLst/>
                <a:gdLst/>
                <a:ahLst/>
                <a:cxnLst/>
                <a:rect l="l" t="t" r="r" b="b"/>
                <a:pathLst>
                  <a:path w="1243" h="748" extrusionOk="0">
                    <a:moveTo>
                      <a:pt x="977" y="725"/>
                    </a:moveTo>
                    <a:cubicBezTo>
                      <a:pt x="857" y="725"/>
                      <a:pt x="711" y="705"/>
                      <a:pt x="655" y="690"/>
                    </a:cubicBezTo>
                    <a:cubicBezTo>
                      <a:pt x="613" y="678"/>
                      <a:pt x="527" y="663"/>
                      <a:pt x="436" y="648"/>
                    </a:cubicBezTo>
                    <a:cubicBezTo>
                      <a:pt x="320" y="628"/>
                      <a:pt x="200" y="607"/>
                      <a:pt x="154" y="590"/>
                    </a:cubicBezTo>
                    <a:cubicBezTo>
                      <a:pt x="84" y="566"/>
                      <a:pt x="55" y="453"/>
                      <a:pt x="34" y="371"/>
                    </a:cubicBezTo>
                    <a:cubicBezTo>
                      <a:pt x="30" y="355"/>
                      <a:pt x="27" y="340"/>
                      <a:pt x="23" y="328"/>
                    </a:cubicBezTo>
                    <a:cubicBezTo>
                      <a:pt x="0" y="249"/>
                      <a:pt x="4" y="134"/>
                      <a:pt x="92" y="69"/>
                    </a:cubicBezTo>
                    <a:cubicBezTo>
                      <a:pt x="186" y="0"/>
                      <a:pt x="356" y="49"/>
                      <a:pt x="386" y="61"/>
                    </a:cubicBezTo>
                    <a:cubicBezTo>
                      <a:pt x="448" y="88"/>
                      <a:pt x="645" y="90"/>
                      <a:pt x="741" y="72"/>
                    </a:cubicBezTo>
                    <a:cubicBezTo>
                      <a:pt x="839" y="55"/>
                      <a:pt x="1076" y="84"/>
                      <a:pt x="1161" y="202"/>
                    </a:cubicBezTo>
                    <a:cubicBezTo>
                      <a:pt x="1243" y="314"/>
                      <a:pt x="1218" y="639"/>
                      <a:pt x="1143" y="697"/>
                    </a:cubicBezTo>
                    <a:cubicBezTo>
                      <a:pt x="1115" y="718"/>
                      <a:pt x="1051" y="725"/>
                      <a:pt x="977" y="725"/>
                    </a:cubicBezTo>
                    <a:close/>
                    <a:moveTo>
                      <a:pt x="226" y="37"/>
                    </a:moveTo>
                    <a:cubicBezTo>
                      <a:pt x="179" y="37"/>
                      <a:pt x="131" y="46"/>
                      <a:pt x="95" y="72"/>
                    </a:cubicBezTo>
                    <a:cubicBezTo>
                      <a:pt x="8" y="136"/>
                      <a:pt x="4" y="249"/>
                      <a:pt x="27" y="327"/>
                    </a:cubicBezTo>
                    <a:cubicBezTo>
                      <a:pt x="31" y="339"/>
                      <a:pt x="34" y="354"/>
                      <a:pt x="38" y="370"/>
                    </a:cubicBezTo>
                    <a:cubicBezTo>
                      <a:pt x="59" y="451"/>
                      <a:pt x="87" y="562"/>
                      <a:pt x="155" y="587"/>
                    </a:cubicBezTo>
                    <a:cubicBezTo>
                      <a:pt x="201" y="603"/>
                      <a:pt x="321" y="623"/>
                      <a:pt x="437" y="643"/>
                    </a:cubicBezTo>
                    <a:cubicBezTo>
                      <a:pt x="528" y="659"/>
                      <a:pt x="614" y="674"/>
                      <a:pt x="656" y="686"/>
                    </a:cubicBezTo>
                    <a:cubicBezTo>
                      <a:pt x="747" y="711"/>
                      <a:pt x="1069" y="748"/>
                      <a:pt x="1140" y="693"/>
                    </a:cubicBezTo>
                    <a:cubicBezTo>
                      <a:pt x="1174" y="668"/>
                      <a:pt x="1201" y="578"/>
                      <a:pt x="1207" y="471"/>
                    </a:cubicBezTo>
                    <a:cubicBezTo>
                      <a:pt x="1213" y="355"/>
                      <a:pt x="1195" y="255"/>
                      <a:pt x="1158" y="204"/>
                    </a:cubicBezTo>
                    <a:cubicBezTo>
                      <a:pt x="1077" y="93"/>
                      <a:pt x="843" y="58"/>
                      <a:pt x="742" y="76"/>
                    </a:cubicBezTo>
                    <a:cubicBezTo>
                      <a:pt x="643" y="94"/>
                      <a:pt x="448" y="92"/>
                      <a:pt x="384" y="65"/>
                    </a:cubicBezTo>
                    <a:cubicBezTo>
                      <a:pt x="384" y="65"/>
                      <a:pt x="384" y="65"/>
                      <a:pt x="384" y="65"/>
                    </a:cubicBezTo>
                    <a:cubicBezTo>
                      <a:pt x="367" y="58"/>
                      <a:pt x="298" y="37"/>
                      <a:pt x="226" y="37"/>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5" name="Google Shape;395;p9"/>
              <p:cNvSpPr/>
              <p:nvPr/>
            </p:nvSpPr>
            <p:spPr>
              <a:xfrm>
                <a:off x="6014963" y="1659101"/>
                <a:ext cx="917576" cy="461963"/>
              </a:xfrm>
              <a:custGeom>
                <a:avLst/>
                <a:gdLst/>
                <a:ahLst/>
                <a:cxnLst/>
                <a:rect l="l" t="t" r="r" b="b"/>
                <a:pathLst>
                  <a:path w="916" h="461" extrusionOk="0">
                    <a:moveTo>
                      <a:pt x="682" y="453"/>
                    </a:moveTo>
                    <a:cubicBezTo>
                      <a:pt x="659" y="453"/>
                      <a:pt x="635" y="451"/>
                      <a:pt x="612" y="447"/>
                    </a:cubicBezTo>
                    <a:cubicBezTo>
                      <a:pt x="588" y="443"/>
                      <a:pt x="559" y="438"/>
                      <a:pt x="528" y="432"/>
                    </a:cubicBezTo>
                    <a:cubicBezTo>
                      <a:pt x="423" y="412"/>
                      <a:pt x="291" y="388"/>
                      <a:pt x="196" y="385"/>
                    </a:cubicBezTo>
                    <a:cubicBezTo>
                      <a:pt x="88" y="382"/>
                      <a:pt x="54" y="299"/>
                      <a:pt x="29" y="238"/>
                    </a:cubicBezTo>
                    <a:cubicBezTo>
                      <a:pt x="25" y="228"/>
                      <a:pt x="21" y="219"/>
                      <a:pt x="18" y="211"/>
                    </a:cubicBezTo>
                    <a:cubicBezTo>
                      <a:pt x="0" y="172"/>
                      <a:pt x="0" y="117"/>
                      <a:pt x="16" y="74"/>
                    </a:cubicBezTo>
                    <a:cubicBezTo>
                      <a:pt x="27" y="46"/>
                      <a:pt x="44" y="27"/>
                      <a:pt x="65" y="18"/>
                    </a:cubicBezTo>
                    <a:cubicBezTo>
                      <a:pt x="106" y="0"/>
                      <a:pt x="181" y="21"/>
                      <a:pt x="240" y="37"/>
                    </a:cubicBezTo>
                    <a:cubicBezTo>
                      <a:pt x="264" y="43"/>
                      <a:pt x="286" y="49"/>
                      <a:pt x="302" y="52"/>
                    </a:cubicBezTo>
                    <a:cubicBezTo>
                      <a:pt x="361" y="63"/>
                      <a:pt x="568" y="29"/>
                      <a:pt x="570" y="28"/>
                    </a:cubicBezTo>
                    <a:cubicBezTo>
                      <a:pt x="631" y="25"/>
                      <a:pt x="786" y="31"/>
                      <a:pt x="850" y="73"/>
                    </a:cubicBezTo>
                    <a:cubicBezTo>
                      <a:pt x="916" y="116"/>
                      <a:pt x="899" y="281"/>
                      <a:pt x="876" y="359"/>
                    </a:cubicBezTo>
                    <a:cubicBezTo>
                      <a:pt x="857" y="424"/>
                      <a:pt x="771" y="453"/>
                      <a:pt x="682" y="453"/>
                    </a:cubicBezTo>
                    <a:close/>
                    <a:moveTo>
                      <a:pt x="105" y="15"/>
                    </a:moveTo>
                    <a:cubicBezTo>
                      <a:pt x="90" y="15"/>
                      <a:pt x="77" y="17"/>
                      <a:pt x="66" y="22"/>
                    </a:cubicBezTo>
                    <a:cubicBezTo>
                      <a:pt x="47" y="30"/>
                      <a:pt x="31" y="49"/>
                      <a:pt x="20" y="76"/>
                    </a:cubicBezTo>
                    <a:cubicBezTo>
                      <a:pt x="4" y="118"/>
                      <a:pt x="4" y="172"/>
                      <a:pt x="21" y="209"/>
                    </a:cubicBezTo>
                    <a:cubicBezTo>
                      <a:pt x="25" y="218"/>
                      <a:pt x="29" y="227"/>
                      <a:pt x="33" y="236"/>
                    </a:cubicBezTo>
                    <a:cubicBezTo>
                      <a:pt x="59" y="299"/>
                      <a:pt x="91" y="378"/>
                      <a:pt x="196" y="381"/>
                    </a:cubicBezTo>
                    <a:cubicBezTo>
                      <a:pt x="291" y="384"/>
                      <a:pt x="423" y="408"/>
                      <a:pt x="529" y="428"/>
                    </a:cubicBezTo>
                    <a:cubicBezTo>
                      <a:pt x="560" y="434"/>
                      <a:pt x="589" y="439"/>
                      <a:pt x="613" y="443"/>
                    </a:cubicBezTo>
                    <a:cubicBezTo>
                      <a:pt x="721" y="461"/>
                      <a:pt x="848" y="438"/>
                      <a:pt x="872" y="358"/>
                    </a:cubicBezTo>
                    <a:cubicBezTo>
                      <a:pt x="895" y="281"/>
                      <a:pt x="912" y="118"/>
                      <a:pt x="848" y="77"/>
                    </a:cubicBezTo>
                    <a:cubicBezTo>
                      <a:pt x="788" y="38"/>
                      <a:pt x="637" y="28"/>
                      <a:pt x="570" y="32"/>
                    </a:cubicBezTo>
                    <a:cubicBezTo>
                      <a:pt x="562" y="34"/>
                      <a:pt x="361" y="67"/>
                      <a:pt x="302" y="56"/>
                    </a:cubicBezTo>
                    <a:cubicBezTo>
                      <a:pt x="285" y="54"/>
                      <a:pt x="263" y="48"/>
                      <a:pt x="239" y="41"/>
                    </a:cubicBezTo>
                    <a:cubicBezTo>
                      <a:pt x="196" y="29"/>
                      <a:pt x="145" y="15"/>
                      <a:pt x="105" y="15"/>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6" name="Google Shape;396;p9"/>
              <p:cNvSpPr/>
              <p:nvPr/>
            </p:nvSpPr>
            <p:spPr>
              <a:xfrm>
                <a:off x="6151488" y="1792451"/>
                <a:ext cx="423863" cy="192088"/>
              </a:xfrm>
              <a:custGeom>
                <a:avLst/>
                <a:gdLst/>
                <a:ahLst/>
                <a:cxnLst/>
                <a:rect l="l" t="t" r="r" b="b"/>
                <a:pathLst>
                  <a:path w="423" h="192" extrusionOk="0">
                    <a:moveTo>
                      <a:pt x="322" y="189"/>
                    </a:moveTo>
                    <a:cubicBezTo>
                      <a:pt x="293" y="189"/>
                      <a:pt x="260" y="186"/>
                      <a:pt x="227" y="183"/>
                    </a:cubicBezTo>
                    <a:cubicBezTo>
                      <a:pt x="193" y="180"/>
                      <a:pt x="159" y="177"/>
                      <a:pt x="128" y="177"/>
                    </a:cubicBezTo>
                    <a:cubicBezTo>
                      <a:pt x="68" y="177"/>
                      <a:pt x="38" y="155"/>
                      <a:pt x="23" y="136"/>
                    </a:cubicBezTo>
                    <a:cubicBezTo>
                      <a:pt x="5" y="113"/>
                      <a:pt x="0" y="84"/>
                      <a:pt x="8" y="53"/>
                    </a:cubicBezTo>
                    <a:cubicBezTo>
                      <a:pt x="19" y="9"/>
                      <a:pt x="87" y="0"/>
                      <a:pt x="143" y="0"/>
                    </a:cubicBezTo>
                    <a:cubicBezTo>
                      <a:pt x="250" y="0"/>
                      <a:pt x="321" y="10"/>
                      <a:pt x="354" y="29"/>
                    </a:cubicBezTo>
                    <a:cubicBezTo>
                      <a:pt x="354" y="29"/>
                      <a:pt x="354" y="29"/>
                      <a:pt x="354" y="29"/>
                    </a:cubicBezTo>
                    <a:cubicBezTo>
                      <a:pt x="382" y="46"/>
                      <a:pt x="422" y="95"/>
                      <a:pt x="423" y="135"/>
                    </a:cubicBezTo>
                    <a:cubicBezTo>
                      <a:pt x="423" y="151"/>
                      <a:pt x="416" y="164"/>
                      <a:pt x="402" y="173"/>
                    </a:cubicBezTo>
                    <a:cubicBezTo>
                      <a:pt x="383" y="186"/>
                      <a:pt x="355" y="189"/>
                      <a:pt x="322" y="189"/>
                    </a:cubicBezTo>
                    <a:close/>
                    <a:moveTo>
                      <a:pt x="143" y="4"/>
                    </a:moveTo>
                    <a:cubicBezTo>
                      <a:pt x="89" y="4"/>
                      <a:pt x="22" y="13"/>
                      <a:pt x="12" y="54"/>
                    </a:cubicBezTo>
                    <a:cubicBezTo>
                      <a:pt x="4" y="83"/>
                      <a:pt x="10" y="112"/>
                      <a:pt x="26" y="133"/>
                    </a:cubicBezTo>
                    <a:cubicBezTo>
                      <a:pt x="41" y="151"/>
                      <a:pt x="70" y="173"/>
                      <a:pt x="128" y="173"/>
                    </a:cubicBezTo>
                    <a:cubicBezTo>
                      <a:pt x="159" y="173"/>
                      <a:pt x="194" y="176"/>
                      <a:pt x="227" y="179"/>
                    </a:cubicBezTo>
                    <a:cubicBezTo>
                      <a:pt x="298" y="186"/>
                      <a:pt x="366" y="192"/>
                      <a:pt x="400" y="170"/>
                    </a:cubicBezTo>
                    <a:cubicBezTo>
                      <a:pt x="413" y="162"/>
                      <a:pt x="419" y="150"/>
                      <a:pt x="419" y="135"/>
                    </a:cubicBezTo>
                    <a:cubicBezTo>
                      <a:pt x="418" y="97"/>
                      <a:pt x="378" y="49"/>
                      <a:pt x="352" y="33"/>
                    </a:cubicBezTo>
                    <a:cubicBezTo>
                      <a:pt x="320" y="14"/>
                      <a:pt x="249" y="4"/>
                      <a:pt x="143" y="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7" name="Google Shape;397;p9"/>
              <p:cNvSpPr/>
              <p:nvPr/>
            </p:nvSpPr>
            <p:spPr>
              <a:xfrm>
                <a:off x="4945000" y="270038"/>
                <a:ext cx="1258887" cy="1219200"/>
              </a:xfrm>
              <a:custGeom>
                <a:avLst/>
                <a:gdLst/>
                <a:ahLst/>
                <a:cxnLst/>
                <a:rect l="l" t="t" r="r" b="b"/>
                <a:pathLst>
                  <a:path w="1258" h="1218" extrusionOk="0">
                    <a:moveTo>
                      <a:pt x="551" y="1214"/>
                    </a:moveTo>
                    <a:cubicBezTo>
                      <a:pt x="544" y="1214"/>
                      <a:pt x="538" y="1214"/>
                      <a:pt x="532" y="1214"/>
                    </a:cubicBezTo>
                    <a:cubicBezTo>
                      <a:pt x="412" y="1207"/>
                      <a:pt x="356" y="1073"/>
                      <a:pt x="306" y="955"/>
                    </a:cubicBezTo>
                    <a:cubicBezTo>
                      <a:pt x="276" y="885"/>
                      <a:pt x="247" y="818"/>
                      <a:pt x="209" y="785"/>
                    </a:cubicBezTo>
                    <a:cubicBezTo>
                      <a:pt x="100" y="691"/>
                      <a:pt x="0" y="544"/>
                      <a:pt x="80" y="439"/>
                    </a:cubicBezTo>
                    <a:cubicBezTo>
                      <a:pt x="125" y="379"/>
                      <a:pt x="196" y="335"/>
                      <a:pt x="270" y="290"/>
                    </a:cubicBezTo>
                    <a:cubicBezTo>
                      <a:pt x="327" y="254"/>
                      <a:pt x="386" y="218"/>
                      <a:pt x="434" y="173"/>
                    </a:cubicBezTo>
                    <a:cubicBezTo>
                      <a:pt x="487" y="124"/>
                      <a:pt x="608" y="70"/>
                      <a:pt x="742" y="37"/>
                    </a:cubicBezTo>
                    <a:cubicBezTo>
                      <a:pt x="883" y="2"/>
                      <a:pt x="994" y="0"/>
                      <a:pt x="1039" y="32"/>
                    </a:cubicBezTo>
                    <a:cubicBezTo>
                      <a:pt x="1107" y="82"/>
                      <a:pt x="1100" y="192"/>
                      <a:pt x="1093" y="288"/>
                    </a:cubicBezTo>
                    <a:cubicBezTo>
                      <a:pt x="1090" y="330"/>
                      <a:pt x="1088" y="370"/>
                      <a:pt x="1091" y="403"/>
                    </a:cubicBezTo>
                    <a:cubicBezTo>
                      <a:pt x="1092" y="408"/>
                      <a:pt x="1136" y="687"/>
                      <a:pt x="1205" y="741"/>
                    </a:cubicBezTo>
                    <a:cubicBezTo>
                      <a:pt x="1250" y="777"/>
                      <a:pt x="1258" y="836"/>
                      <a:pt x="1246" y="876"/>
                    </a:cubicBezTo>
                    <a:cubicBezTo>
                      <a:pt x="1236" y="910"/>
                      <a:pt x="1214" y="930"/>
                      <a:pt x="1185" y="933"/>
                    </a:cubicBezTo>
                    <a:cubicBezTo>
                      <a:pt x="1177" y="934"/>
                      <a:pt x="1168" y="935"/>
                      <a:pt x="1158" y="936"/>
                    </a:cubicBezTo>
                    <a:cubicBezTo>
                      <a:pt x="1072" y="943"/>
                      <a:pt x="913" y="958"/>
                      <a:pt x="850" y="1010"/>
                    </a:cubicBezTo>
                    <a:cubicBezTo>
                      <a:pt x="833" y="1025"/>
                      <a:pt x="816" y="1046"/>
                      <a:pt x="798" y="1069"/>
                    </a:cubicBezTo>
                    <a:cubicBezTo>
                      <a:pt x="745" y="1134"/>
                      <a:pt x="680" y="1214"/>
                      <a:pt x="551" y="1214"/>
                    </a:cubicBezTo>
                    <a:close/>
                    <a:moveTo>
                      <a:pt x="936" y="14"/>
                    </a:moveTo>
                    <a:cubicBezTo>
                      <a:pt x="781" y="14"/>
                      <a:pt x="523" y="96"/>
                      <a:pt x="437" y="176"/>
                    </a:cubicBezTo>
                    <a:cubicBezTo>
                      <a:pt x="388" y="222"/>
                      <a:pt x="329" y="258"/>
                      <a:pt x="272" y="293"/>
                    </a:cubicBezTo>
                    <a:cubicBezTo>
                      <a:pt x="198" y="339"/>
                      <a:pt x="128" y="382"/>
                      <a:pt x="83" y="441"/>
                    </a:cubicBezTo>
                    <a:cubicBezTo>
                      <a:pt x="5" y="544"/>
                      <a:pt x="104" y="689"/>
                      <a:pt x="212" y="782"/>
                    </a:cubicBezTo>
                    <a:cubicBezTo>
                      <a:pt x="251" y="815"/>
                      <a:pt x="279" y="883"/>
                      <a:pt x="310" y="954"/>
                    </a:cubicBezTo>
                    <a:cubicBezTo>
                      <a:pt x="359" y="1071"/>
                      <a:pt x="415" y="1203"/>
                      <a:pt x="532" y="1210"/>
                    </a:cubicBezTo>
                    <a:cubicBezTo>
                      <a:pt x="671" y="1218"/>
                      <a:pt x="740" y="1134"/>
                      <a:pt x="794" y="1066"/>
                    </a:cubicBezTo>
                    <a:cubicBezTo>
                      <a:pt x="813" y="1043"/>
                      <a:pt x="830" y="1022"/>
                      <a:pt x="848" y="1007"/>
                    </a:cubicBezTo>
                    <a:cubicBezTo>
                      <a:pt x="911" y="954"/>
                      <a:pt x="1072" y="939"/>
                      <a:pt x="1158" y="932"/>
                    </a:cubicBezTo>
                    <a:cubicBezTo>
                      <a:pt x="1168" y="931"/>
                      <a:pt x="1177" y="930"/>
                      <a:pt x="1185" y="929"/>
                    </a:cubicBezTo>
                    <a:cubicBezTo>
                      <a:pt x="1212" y="926"/>
                      <a:pt x="1233" y="907"/>
                      <a:pt x="1242" y="875"/>
                    </a:cubicBezTo>
                    <a:cubicBezTo>
                      <a:pt x="1254" y="835"/>
                      <a:pt x="1244" y="777"/>
                      <a:pt x="1202" y="745"/>
                    </a:cubicBezTo>
                    <a:cubicBezTo>
                      <a:pt x="1132" y="689"/>
                      <a:pt x="1089" y="415"/>
                      <a:pt x="1087" y="404"/>
                    </a:cubicBezTo>
                    <a:cubicBezTo>
                      <a:pt x="1087" y="403"/>
                      <a:pt x="1087" y="403"/>
                      <a:pt x="1087" y="403"/>
                    </a:cubicBezTo>
                    <a:cubicBezTo>
                      <a:pt x="1084" y="370"/>
                      <a:pt x="1086" y="330"/>
                      <a:pt x="1089" y="288"/>
                    </a:cubicBezTo>
                    <a:cubicBezTo>
                      <a:pt x="1095" y="193"/>
                      <a:pt x="1102" y="84"/>
                      <a:pt x="1036" y="36"/>
                    </a:cubicBezTo>
                    <a:cubicBezTo>
                      <a:pt x="1015" y="21"/>
                      <a:pt x="980" y="14"/>
                      <a:pt x="936" y="14"/>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8" name="Google Shape;398;p9"/>
              <p:cNvSpPr/>
              <p:nvPr/>
            </p:nvSpPr>
            <p:spPr>
              <a:xfrm>
                <a:off x="5389500" y="924088"/>
                <a:ext cx="311150" cy="344488"/>
              </a:xfrm>
              <a:custGeom>
                <a:avLst/>
                <a:gdLst/>
                <a:ahLst/>
                <a:cxnLst/>
                <a:rect l="l" t="t" r="r" b="b"/>
                <a:pathLst>
                  <a:path w="310" h="343" extrusionOk="0">
                    <a:moveTo>
                      <a:pt x="155" y="338"/>
                    </a:moveTo>
                    <a:cubicBezTo>
                      <a:pt x="97" y="338"/>
                      <a:pt x="42" y="269"/>
                      <a:pt x="21" y="197"/>
                    </a:cubicBezTo>
                    <a:cubicBezTo>
                      <a:pt x="0" y="125"/>
                      <a:pt x="33" y="47"/>
                      <a:pt x="97" y="18"/>
                    </a:cubicBezTo>
                    <a:cubicBezTo>
                      <a:pt x="135" y="0"/>
                      <a:pt x="213" y="28"/>
                      <a:pt x="262" y="65"/>
                    </a:cubicBezTo>
                    <a:cubicBezTo>
                      <a:pt x="294" y="90"/>
                      <a:pt x="310" y="115"/>
                      <a:pt x="307" y="135"/>
                    </a:cubicBezTo>
                    <a:cubicBezTo>
                      <a:pt x="297" y="197"/>
                      <a:pt x="229" y="327"/>
                      <a:pt x="167" y="337"/>
                    </a:cubicBezTo>
                    <a:cubicBezTo>
                      <a:pt x="163" y="338"/>
                      <a:pt x="159" y="338"/>
                      <a:pt x="155" y="338"/>
                    </a:cubicBezTo>
                    <a:close/>
                    <a:moveTo>
                      <a:pt x="126" y="16"/>
                    </a:moveTo>
                    <a:cubicBezTo>
                      <a:pt x="116" y="16"/>
                      <a:pt x="106" y="18"/>
                      <a:pt x="99" y="21"/>
                    </a:cubicBezTo>
                    <a:cubicBezTo>
                      <a:pt x="37" y="50"/>
                      <a:pt x="4" y="126"/>
                      <a:pt x="25" y="195"/>
                    </a:cubicBezTo>
                    <a:cubicBezTo>
                      <a:pt x="47" y="271"/>
                      <a:pt x="106" y="343"/>
                      <a:pt x="166" y="333"/>
                    </a:cubicBezTo>
                    <a:cubicBezTo>
                      <a:pt x="227" y="323"/>
                      <a:pt x="293" y="195"/>
                      <a:pt x="302" y="135"/>
                    </a:cubicBezTo>
                    <a:cubicBezTo>
                      <a:pt x="305" y="116"/>
                      <a:pt x="290" y="92"/>
                      <a:pt x="259" y="69"/>
                    </a:cubicBezTo>
                    <a:cubicBezTo>
                      <a:pt x="221" y="40"/>
                      <a:pt x="166" y="16"/>
                      <a:pt x="126" y="16"/>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sp>
            <p:nvSpPr>
              <p:cNvPr id="399" name="Google Shape;399;p9"/>
              <p:cNvSpPr/>
              <p:nvPr/>
            </p:nvSpPr>
            <p:spPr>
              <a:xfrm>
                <a:off x="5121213" y="422438"/>
                <a:ext cx="847724" cy="971550"/>
              </a:xfrm>
              <a:custGeom>
                <a:avLst/>
                <a:gdLst/>
                <a:ahLst/>
                <a:cxnLst/>
                <a:rect l="l" t="t" r="r" b="b"/>
                <a:pathLst>
                  <a:path w="847" h="970" extrusionOk="0">
                    <a:moveTo>
                      <a:pt x="378" y="970"/>
                    </a:moveTo>
                    <a:cubicBezTo>
                      <a:pt x="278" y="970"/>
                      <a:pt x="211" y="810"/>
                      <a:pt x="196" y="736"/>
                    </a:cubicBezTo>
                    <a:cubicBezTo>
                      <a:pt x="179" y="654"/>
                      <a:pt x="62" y="513"/>
                      <a:pt x="13" y="456"/>
                    </a:cubicBezTo>
                    <a:cubicBezTo>
                      <a:pt x="3" y="445"/>
                      <a:pt x="0" y="431"/>
                      <a:pt x="4" y="414"/>
                    </a:cubicBezTo>
                    <a:cubicBezTo>
                      <a:pt x="16" y="354"/>
                      <a:pt x="112" y="270"/>
                      <a:pt x="194" y="231"/>
                    </a:cubicBezTo>
                    <a:cubicBezTo>
                      <a:pt x="300" y="180"/>
                      <a:pt x="564" y="36"/>
                      <a:pt x="568" y="33"/>
                    </a:cubicBezTo>
                    <a:cubicBezTo>
                      <a:pt x="615" y="6"/>
                      <a:pt x="660" y="0"/>
                      <a:pt x="695" y="17"/>
                    </a:cubicBezTo>
                    <a:cubicBezTo>
                      <a:pt x="725" y="31"/>
                      <a:pt x="746" y="61"/>
                      <a:pt x="751" y="97"/>
                    </a:cubicBezTo>
                    <a:cubicBezTo>
                      <a:pt x="753" y="109"/>
                      <a:pt x="755" y="123"/>
                      <a:pt x="757" y="139"/>
                    </a:cubicBezTo>
                    <a:cubicBezTo>
                      <a:pt x="768" y="221"/>
                      <a:pt x="787" y="357"/>
                      <a:pt x="811" y="409"/>
                    </a:cubicBezTo>
                    <a:cubicBezTo>
                      <a:pt x="841" y="478"/>
                      <a:pt x="847" y="629"/>
                      <a:pt x="751" y="674"/>
                    </a:cubicBezTo>
                    <a:cubicBezTo>
                      <a:pt x="681" y="706"/>
                      <a:pt x="628" y="789"/>
                      <a:pt x="609" y="823"/>
                    </a:cubicBezTo>
                    <a:cubicBezTo>
                      <a:pt x="580" y="874"/>
                      <a:pt x="479" y="966"/>
                      <a:pt x="382" y="969"/>
                    </a:cubicBezTo>
                    <a:cubicBezTo>
                      <a:pt x="381" y="970"/>
                      <a:pt x="380" y="970"/>
                      <a:pt x="378" y="970"/>
                    </a:cubicBezTo>
                    <a:close/>
                    <a:moveTo>
                      <a:pt x="651" y="12"/>
                    </a:moveTo>
                    <a:cubicBezTo>
                      <a:pt x="626" y="12"/>
                      <a:pt x="598" y="20"/>
                      <a:pt x="570" y="37"/>
                    </a:cubicBezTo>
                    <a:cubicBezTo>
                      <a:pt x="570" y="37"/>
                      <a:pt x="570" y="37"/>
                      <a:pt x="570" y="37"/>
                    </a:cubicBezTo>
                    <a:cubicBezTo>
                      <a:pt x="567" y="39"/>
                      <a:pt x="302" y="183"/>
                      <a:pt x="195" y="235"/>
                    </a:cubicBezTo>
                    <a:cubicBezTo>
                      <a:pt x="115" y="274"/>
                      <a:pt x="20" y="356"/>
                      <a:pt x="8" y="415"/>
                    </a:cubicBezTo>
                    <a:cubicBezTo>
                      <a:pt x="5" y="431"/>
                      <a:pt x="7" y="443"/>
                      <a:pt x="16" y="453"/>
                    </a:cubicBezTo>
                    <a:cubicBezTo>
                      <a:pt x="66" y="511"/>
                      <a:pt x="183" y="653"/>
                      <a:pt x="200" y="735"/>
                    </a:cubicBezTo>
                    <a:cubicBezTo>
                      <a:pt x="215" y="808"/>
                      <a:pt x="281" y="965"/>
                      <a:pt x="378" y="965"/>
                    </a:cubicBezTo>
                    <a:cubicBezTo>
                      <a:pt x="379" y="965"/>
                      <a:pt x="381" y="965"/>
                      <a:pt x="382" y="965"/>
                    </a:cubicBezTo>
                    <a:cubicBezTo>
                      <a:pt x="477" y="962"/>
                      <a:pt x="577" y="871"/>
                      <a:pt x="605" y="821"/>
                    </a:cubicBezTo>
                    <a:cubicBezTo>
                      <a:pt x="625" y="787"/>
                      <a:pt x="678" y="703"/>
                      <a:pt x="749" y="670"/>
                    </a:cubicBezTo>
                    <a:cubicBezTo>
                      <a:pt x="843" y="626"/>
                      <a:pt x="837" y="478"/>
                      <a:pt x="807" y="411"/>
                    </a:cubicBezTo>
                    <a:cubicBezTo>
                      <a:pt x="783" y="358"/>
                      <a:pt x="764" y="221"/>
                      <a:pt x="753" y="139"/>
                    </a:cubicBezTo>
                    <a:cubicBezTo>
                      <a:pt x="751" y="123"/>
                      <a:pt x="749" y="109"/>
                      <a:pt x="747" y="98"/>
                    </a:cubicBezTo>
                    <a:cubicBezTo>
                      <a:pt x="742" y="63"/>
                      <a:pt x="722" y="35"/>
                      <a:pt x="693" y="21"/>
                    </a:cubicBezTo>
                    <a:cubicBezTo>
                      <a:pt x="680" y="15"/>
                      <a:pt x="666" y="12"/>
                      <a:pt x="651" y="12"/>
                    </a:cubicBezTo>
                    <a:close/>
                  </a:path>
                </a:pathLst>
              </a:custGeom>
              <a:solidFill>
                <a:srgbClr val="FFFFFF">
                  <a:alpha val="20890"/>
                </a:srgbClr>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grpSp>
      </p:grpSp>
      <p:grpSp>
        <p:nvGrpSpPr>
          <p:cNvPr id="400" name="Google Shape;400;p9"/>
          <p:cNvGrpSpPr/>
          <p:nvPr/>
        </p:nvGrpSpPr>
        <p:grpSpPr>
          <a:xfrm>
            <a:off x="-177511" y="1104300"/>
            <a:ext cx="8973811" cy="4631979"/>
            <a:chOff x="-177511" y="1104300"/>
            <a:chExt cx="8973811" cy="4631979"/>
          </a:xfrm>
        </p:grpSpPr>
        <p:pic>
          <p:nvPicPr>
            <p:cNvPr id="401" name="Google Shape;401;p9"/>
            <p:cNvPicPr preferRelativeResize="0"/>
            <p:nvPr/>
          </p:nvPicPr>
          <p:blipFill>
            <a:blip r:embed="rId2">
              <a:alphaModFix/>
            </a:blip>
            <a:stretch>
              <a:fillRect/>
            </a:stretch>
          </p:blipFill>
          <p:spPr>
            <a:xfrm rot="2530450">
              <a:off x="1268865" y="4265485"/>
              <a:ext cx="1068472" cy="1277485"/>
            </a:xfrm>
            <a:prstGeom prst="rect">
              <a:avLst/>
            </a:prstGeom>
            <a:noFill/>
            <a:ln>
              <a:noFill/>
            </a:ln>
          </p:spPr>
        </p:pic>
        <p:pic>
          <p:nvPicPr>
            <p:cNvPr id="402" name="Google Shape;402;p9"/>
            <p:cNvPicPr preferRelativeResize="0"/>
            <p:nvPr/>
          </p:nvPicPr>
          <p:blipFill>
            <a:blip r:embed="rId3">
              <a:alphaModFix/>
            </a:blip>
            <a:stretch>
              <a:fillRect/>
            </a:stretch>
          </p:blipFill>
          <p:spPr>
            <a:xfrm>
              <a:off x="7753176" y="1104300"/>
              <a:ext cx="1043125" cy="980400"/>
            </a:xfrm>
            <a:prstGeom prst="rect">
              <a:avLst/>
            </a:prstGeom>
            <a:noFill/>
            <a:ln>
              <a:noFill/>
            </a:ln>
          </p:spPr>
        </p:pic>
        <p:pic>
          <p:nvPicPr>
            <p:cNvPr id="403" name="Google Shape;403;p9"/>
            <p:cNvPicPr preferRelativeResize="0"/>
            <p:nvPr/>
          </p:nvPicPr>
          <p:blipFill>
            <a:blip r:embed="rId4">
              <a:alphaModFix/>
            </a:blip>
            <a:stretch>
              <a:fillRect/>
            </a:stretch>
          </p:blipFill>
          <p:spPr>
            <a:xfrm rot="-2439959">
              <a:off x="-11925" y="3875348"/>
              <a:ext cx="750220" cy="786212"/>
            </a:xfrm>
            <a:prstGeom prst="rect">
              <a:avLst/>
            </a:prstGeom>
            <a:noFill/>
            <a:ln>
              <a:noFill/>
            </a:ln>
          </p:spPr>
        </p:pic>
      </p:gr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04"/>
        <p:cNvGrpSpPr/>
        <p:nvPr/>
      </p:nvGrpSpPr>
      <p:grpSpPr>
        <a:xfrm>
          <a:off x="0" y="0"/>
          <a:ext cx="0" cy="0"/>
          <a:chOff x="0" y="0"/>
          <a:chExt cx="0" cy="0"/>
        </a:xfrm>
      </p:grpSpPr>
      <p:sp>
        <p:nvSpPr>
          <p:cNvPr id="405" name="Google Shape;405;p10"/>
          <p:cNvSpPr>
            <a:spLocks noGrp="1"/>
          </p:cNvSpPr>
          <p:nvPr>
            <p:ph type="pic" idx="2"/>
          </p:nvPr>
        </p:nvSpPr>
        <p:spPr>
          <a:xfrm>
            <a:off x="-57725" y="-57725"/>
            <a:ext cx="9265200" cy="5201100"/>
          </a:xfrm>
          <a:prstGeom prst="rect">
            <a:avLst/>
          </a:prstGeom>
          <a:noFill/>
          <a:ln>
            <a:noFill/>
          </a:ln>
        </p:spPr>
      </p:sp>
      <p:sp>
        <p:nvSpPr>
          <p:cNvPr id="406" name="Google Shape;406;p10"/>
          <p:cNvSpPr txBox="1">
            <a:spLocks noGrp="1"/>
          </p:cNvSpPr>
          <p:nvPr>
            <p:ph type="title"/>
          </p:nvPr>
        </p:nvSpPr>
        <p:spPr>
          <a:xfrm>
            <a:off x="720000" y="4014450"/>
            <a:ext cx="7704000" cy="572700"/>
          </a:xfrm>
          <a:prstGeom prst="rect">
            <a:avLst/>
          </a:prstGeom>
          <a:solidFill>
            <a:schemeClr val="dk2"/>
          </a:solidFill>
        </p:spPr>
        <p:txBody>
          <a:bodyPr spcFirstLastPara="1" wrap="square" lIns="91425" tIns="91425" rIns="91425" bIns="91425" anchor="ctr" anchorCtr="0">
            <a:noAutofit/>
          </a:bodyPr>
          <a:lstStyle>
            <a:lvl1pPr lvl="0" algn="ctr" rtl="0">
              <a:spcBef>
                <a:spcPts val="0"/>
              </a:spcBef>
              <a:spcAft>
                <a:spcPts val="0"/>
              </a:spcAft>
              <a:buSzPts val="2200"/>
              <a:buNone/>
              <a:defRPr/>
            </a:lvl1pPr>
            <a:lvl2pPr lvl="1" algn="ctr" rtl="0">
              <a:spcBef>
                <a:spcPts val="0"/>
              </a:spcBef>
              <a:spcAft>
                <a:spcPts val="0"/>
              </a:spcAft>
              <a:buSzPts val="2200"/>
              <a:buNone/>
              <a:defRPr sz="2200"/>
            </a:lvl2pPr>
            <a:lvl3pPr lvl="2" algn="ctr" rtl="0">
              <a:spcBef>
                <a:spcPts val="0"/>
              </a:spcBef>
              <a:spcAft>
                <a:spcPts val="0"/>
              </a:spcAft>
              <a:buSzPts val="2200"/>
              <a:buNone/>
              <a:defRPr sz="2200"/>
            </a:lvl3pPr>
            <a:lvl4pPr lvl="3" algn="ctr" rtl="0">
              <a:spcBef>
                <a:spcPts val="0"/>
              </a:spcBef>
              <a:spcAft>
                <a:spcPts val="0"/>
              </a:spcAft>
              <a:buSzPts val="2200"/>
              <a:buNone/>
              <a:defRPr sz="2200"/>
            </a:lvl4pPr>
            <a:lvl5pPr lvl="4" algn="ctr" rtl="0">
              <a:spcBef>
                <a:spcPts val="0"/>
              </a:spcBef>
              <a:spcAft>
                <a:spcPts val="0"/>
              </a:spcAft>
              <a:buSzPts val="2200"/>
              <a:buNone/>
              <a:defRPr sz="2200"/>
            </a:lvl5pPr>
            <a:lvl6pPr lvl="5" algn="ctr" rtl="0">
              <a:spcBef>
                <a:spcPts val="0"/>
              </a:spcBef>
              <a:spcAft>
                <a:spcPts val="0"/>
              </a:spcAft>
              <a:buSzPts val="2200"/>
              <a:buNone/>
              <a:defRPr sz="2200"/>
            </a:lvl6pPr>
            <a:lvl7pPr lvl="6" algn="ctr" rtl="0">
              <a:spcBef>
                <a:spcPts val="0"/>
              </a:spcBef>
              <a:spcAft>
                <a:spcPts val="0"/>
              </a:spcAft>
              <a:buSzPts val="2200"/>
              <a:buNone/>
              <a:defRPr sz="2200"/>
            </a:lvl7pPr>
            <a:lvl8pPr lvl="7" algn="ctr" rtl="0">
              <a:spcBef>
                <a:spcPts val="0"/>
              </a:spcBef>
              <a:spcAft>
                <a:spcPts val="0"/>
              </a:spcAft>
              <a:buSzPts val="2200"/>
              <a:buNone/>
              <a:defRPr sz="2200"/>
            </a:lvl8pPr>
            <a:lvl9pPr lvl="8" algn="ctr" rtl="0">
              <a:spcBef>
                <a:spcPts val="0"/>
              </a:spcBef>
              <a:spcAft>
                <a:spcPts val="0"/>
              </a:spcAft>
              <a:buSzPts val="2200"/>
              <a:buNone/>
              <a:defRPr sz="22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theme" Target="../theme/theme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445025"/>
            <a:ext cx="77175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2200"/>
              <a:buFont typeface="Zen Dots"/>
              <a:buNone/>
              <a:defRPr sz="2200" b="1">
                <a:solidFill>
                  <a:schemeClr val="dk1"/>
                </a:solidFill>
                <a:latin typeface="Zen Dots"/>
                <a:ea typeface="Zen Dots"/>
                <a:cs typeface="Zen Dots"/>
                <a:sym typeface="Zen Dots"/>
              </a:defRPr>
            </a:lvl1pPr>
            <a:lvl2pPr lvl="1"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2pPr>
            <a:lvl3pPr lvl="2"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3pPr>
            <a:lvl4pPr lvl="3"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4pPr>
            <a:lvl5pPr lvl="4"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5pPr>
            <a:lvl6pPr lvl="5"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6pPr>
            <a:lvl7pPr lvl="6"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7pPr>
            <a:lvl8pPr lvl="7"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8pPr>
            <a:lvl9pPr lvl="8" rtl="0">
              <a:spcBef>
                <a:spcPts val="0"/>
              </a:spcBef>
              <a:spcAft>
                <a:spcPts val="0"/>
              </a:spcAft>
              <a:buClr>
                <a:schemeClr val="dk1"/>
              </a:buClr>
              <a:buSzPts val="3000"/>
              <a:buFont typeface="Zen Dots"/>
              <a:buNone/>
              <a:defRPr sz="3000" b="1">
                <a:solidFill>
                  <a:schemeClr val="dk1"/>
                </a:solidFill>
                <a:latin typeface="Zen Dots"/>
                <a:ea typeface="Zen Dots"/>
                <a:cs typeface="Zen Dots"/>
                <a:sym typeface="Zen Dot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1pPr>
            <a:lvl2pPr marL="914400" lvl="1"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2pPr>
            <a:lvl3pPr marL="1371600" lvl="2"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3pPr>
            <a:lvl4pPr marL="1828800" lvl="3"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4pPr>
            <a:lvl5pPr marL="2286000" lvl="4"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5pPr>
            <a:lvl6pPr marL="2743200" lvl="5"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6pPr>
            <a:lvl7pPr marL="3200400" lvl="6"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7pPr>
            <a:lvl8pPr marL="3657600" lvl="7"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8pPr>
            <a:lvl9pPr marL="4114800" lvl="8" indent="-304800">
              <a:lnSpc>
                <a:spcPct val="100000"/>
              </a:lnSpc>
              <a:spcBef>
                <a:spcPts val="0"/>
              </a:spcBef>
              <a:spcAft>
                <a:spcPts val="0"/>
              </a:spcAft>
              <a:buClr>
                <a:schemeClr val="dk1"/>
              </a:buClr>
              <a:buSzPts val="1200"/>
              <a:buFont typeface="Barlow"/>
              <a:buChar char="■"/>
              <a:defRPr sz="1200">
                <a:solidFill>
                  <a:schemeClr val="dk1"/>
                </a:solidFill>
                <a:latin typeface="Barlow"/>
                <a:ea typeface="Barlow"/>
                <a:cs typeface="Barlow"/>
                <a:sym typeface="Barlow"/>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2" Type="http://schemas.openxmlformats.org/officeDocument/2006/relationships/hyperlink" Target="https://www.kaggle.com/datasets/adilshamim8/temperature/data" TargetMode="Externa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5.xml"/><Relationship Id="rId4" Type="http://schemas.openxmlformats.org/officeDocument/2006/relationships/image" Target="../media/image15.svg"/></Relationships>
</file>

<file path=ppt/slides/_rels/slide9.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1019"/>
        <p:cNvGrpSpPr/>
        <p:nvPr/>
      </p:nvGrpSpPr>
      <p:grpSpPr>
        <a:xfrm>
          <a:off x="0" y="0"/>
          <a:ext cx="0" cy="0"/>
          <a:chOff x="0" y="0"/>
          <a:chExt cx="0" cy="0"/>
        </a:xfrm>
      </p:grpSpPr>
      <p:sp>
        <p:nvSpPr>
          <p:cNvPr id="1021" name="Google Shape;1021;p28"/>
          <p:cNvSpPr txBox="1">
            <a:spLocks noGrp="1"/>
          </p:cNvSpPr>
          <p:nvPr>
            <p:ph type="ctrTitle"/>
          </p:nvPr>
        </p:nvSpPr>
        <p:spPr>
          <a:xfrm>
            <a:off x="910300" y="783750"/>
            <a:ext cx="5303700" cy="1600500"/>
          </a:xfrm>
          <a:prstGeom prst="rect">
            <a:avLst/>
          </a:prstGeom>
        </p:spPr>
        <p:txBody>
          <a:bodyPr spcFirstLastPara="1" wrap="square" lIns="91425" tIns="91425" rIns="91425" bIns="91425" anchor="b" anchorCtr="0">
            <a:noAutofit/>
          </a:bodyPr>
          <a:lstStyle/>
          <a:p>
            <a:r>
              <a:rPr lang="en"/>
              <a:t>Exploring Global Climate Change</a:t>
            </a:r>
            <a:endParaRPr lang="en">
              <a:solidFill>
                <a:srgbClr val="E9E9E9"/>
              </a:solidFill>
            </a:endParaRPr>
          </a:p>
        </p:txBody>
      </p:sp>
      <p:sp>
        <p:nvSpPr>
          <p:cNvPr id="1022" name="Google Shape;1022;p28"/>
          <p:cNvSpPr txBox="1">
            <a:spLocks noGrp="1"/>
          </p:cNvSpPr>
          <p:nvPr>
            <p:ph type="subTitle" idx="1"/>
          </p:nvPr>
        </p:nvSpPr>
        <p:spPr>
          <a:xfrm>
            <a:off x="910300" y="2383974"/>
            <a:ext cx="5303700" cy="452100"/>
          </a:xfrm>
          <a:prstGeom prst="rect">
            <a:avLst/>
          </a:prstGeom>
        </p:spPr>
        <p:txBody>
          <a:bodyPr spcFirstLastPara="1" wrap="square" lIns="91425" tIns="91425" rIns="91425" bIns="91425" anchor="t" anchorCtr="0">
            <a:noAutofit/>
          </a:bodyPr>
          <a:lstStyle/>
          <a:p>
            <a:pPr marL="0" indent="0"/>
            <a:r>
              <a:rPr lang="en">
                <a:solidFill>
                  <a:srgbClr val="E9E9E9"/>
                </a:solidFill>
                <a:latin typeface="Times New Roman"/>
                <a:cs typeface="Times New Roman"/>
              </a:rPr>
              <a:t>Bella Primus, Chiara </a:t>
            </a:r>
            <a:r>
              <a:rPr lang="en" err="1">
                <a:solidFill>
                  <a:srgbClr val="E9E9E9"/>
                </a:solidFill>
                <a:latin typeface="Times New Roman"/>
                <a:cs typeface="Times New Roman"/>
              </a:rPr>
              <a:t>Adjoh-Davoh</a:t>
            </a:r>
            <a:r>
              <a:rPr lang="en">
                <a:solidFill>
                  <a:srgbClr val="E9E9E9"/>
                </a:solidFill>
                <a:latin typeface="Times New Roman"/>
                <a:cs typeface="Times New Roman"/>
              </a:rPr>
              <a:t>, Keon K., Olivia </a:t>
            </a:r>
            <a:r>
              <a:rPr lang="en" err="1">
                <a:solidFill>
                  <a:srgbClr val="E9E9E9"/>
                </a:solidFill>
                <a:latin typeface="Times New Roman"/>
                <a:cs typeface="Times New Roman"/>
              </a:rPr>
              <a:t>Lastique</a:t>
            </a:r>
            <a:r>
              <a:rPr lang="en">
                <a:solidFill>
                  <a:srgbClr val="E9E9E9"/>
                </a:solidFill>
                <a:latin typeface="Times New Roman"/>
                <a:cs typeface="Times New Roman"/>
              </a:rPr>
              <a:t>, Shreeya Gautam, Halia Benn</a:t>
            </a:r>
          </a:p>
          <a:p>
            <a:pPr marL="0" lvl="0" indent="0" algn="l">
              <a:spcBef>
                <a:spcPts val="0"/>
              </a:spcBef>
              <a:spcAft>
                <a:spcPts val="0"/>
              </a:spcAft>
              <a:buNone/>
            </a:pPr>
            <a:endParaRPr lang="en">
              <a:latin typeface="Times New Roman"/>
              <a:cs typeface="Times New Roman"/>
            </a:endParaRPr>
          </a:p>
        </p:txBody>
      </p:sp>
      <p:sp>
        <p:nvSpPr>
          <p:cNvPr id="1023" name="Google Shape;1023;p28"/>
          <p:cNvSpPr/>
          <p:nvPr/>
        </p:nvSpPr>
        <p:spPr>
          <a:xfrm rot="569381">
            <a:off x="4271068" y="5136778"/>
            <a:ext cx="467544" cy="380234"/>
          </a:xfrm>
          <a:custGeom>
            <a:avLst/>
            <a:gdLst/>
            <a:ahLst/>
            <a:cxnLst/>
            <a:rect l="l" t="t" r="r" b="b"/>
            <a:pathLst>
              <a:path w="263" h="213" extrusionOk="0">
                <a:moveTo>
                  <a:pt x="128" y="211"/>
                </a:moveTo>
                <a:cubicBezTo>
                  <a:pt x="125" y="211"/>
                  <a:pt x="122" y="210"/>
                  <a:pt x="119" y="210"/>
                </a:cubicBezTo>
                <a:cubicBezTo>
                  <a:pt x="82" y="203"/>
                  <a:pt x="20" y="190"/>
                  <a:pt x="10" y="130"/>
                </a:cubicBezTo>
                <a:cubicBezTo>
                  <a:pt x="0" y="68"/>
                  <a:pt x="71" y="30"/>
                  <a:pt x="114" y="13"/>
                </a:cubicBezTo>
                <a:cubicBezTo>
                  <a:pt x="114" y="13"/>
                  <a:pt x="114" y="13"/>
                  <a:pt x="114" y="13"/>
                </a:cubicBezTo>
                <a:cubicBezTo>
                  <a:pt x="147" y="0"/>
                  <a:pt x="201" y="25"/>
                  <a:pt x="233" y="57"/>
                </a:cubicBezTo>
                <a:cubicBezTo>
                  <a:pt x="254" y="79"/>
                  <a:pt x="263" y="101"/>
                  <a:pt x="256" y="118"/>
                </a:cubicBezTo>
                <a:cubicBezTo>
                  <a:pt x="238" y="162"/>
                  <a:pt x="169" y="211"/>
                  <a:pt x="128" y="211"/>
                </a:cubicBezTo>
                <a:close/>
                <a:moveTo>
                  <a:pt x="134" y="14"/>
                </a:moveTo>
                <a:cubicBezTo>
                  <a:pt x="127" y="14"/>
                  <a:pt x="121" y="15"/>
                  <a:pt x="116" y="17"/>
                </a:cubicBezTo>
                <a:cubicBezTo>
                  <a:pt x="116" y="17"/>
                  <a:pt x="116" y="17"/>
                  <a:pt x="116" y="17"/>
                </a:cubicBezTo>
                <a:cubicBezTo>
                  <a:pt x="74" y="34"/>
                  <a:pt x="4" y="71"/>
                  <a:pt x="14" y="130"/>
                </a:cubicBezTo>
                <a:cubicBezTo>
                  <a:pt x="23" y="187"/>
                  <a:pt x="84" y="199"/>
                  <a:pt x="120" y="206"/>
                </a:cubicBezTo>
                <a:cubicBezTo>
                  <a:pt x="159" y="213"/>
                  <a:pt x="234" y="163"/>
                  <a:pt x="252" y="117"/>
                </a:cubicBezTo>
                <a:cubicBezTo>
                  <a:pt x="259" y="101"/>
                  <a:pt x="250" y="80"/>
                  <a:pt x="230" y="60"/>
                </a:cubicBezTo>
                <a:cubicBezTo>
                  <a:pt x="205" y="35"/>
                  <a:pt x="165" y="14"/>
                  <a:pt x="134" y="14"/>
                </a:cubicBezTo>
                <a:close/>
              </a:path>
            </a:pathLst>
          </a:custGeom>
          <a:solidFill>
            <a:schemeClr val="lt1"/>
          </a:solidFill>
          <a:ln>
            <a:noFill/>
          </a:ln>
        </p:spPr>
        <p:txBody>
          <a:bodyPr spcFirstLastPara="1" wrap="square" lIns="91425" tIns="45700" rIns="91425" bIns="45700" anchor="t" anchorCtr="0">
            <a:noAutofit/>
          </a:bodyPr>
          <a:lstStyle/>
          <a:p>
            <a:pPr marL="0" marR="0" lvl="0" indent="0" algn="l" rtl="0">
              <a:spcBef>
                <a:spcPts val="0"/>
              </a:spcBef>
              <a:spcAft>
                <a:spcPts val="0"/>
              </a:spcAft>
              <a:buNone/>
            </a:pPr>
            <a:endParaRPr sz="1800">
              <a:solidFill>
                <a:srgbClr val="000000"/>
              </a:solidFill>
              <a:latin typeface="Calibri"/>
              <a:ea typeface="Calibri"/>
              <a:cs typeface="Calibri"/>
              <a:sym typeface="Calibri"/>
            </a:endParaRPr>
          </a:p>
        </p:txBody>
      </p:sp>
      <p:pic>
        <p:nvPicPr>
          <p:cNvPr id="1024" name="Google Shape;1024;p28"/>
          <p:cNvPicPr preferRelativeResize="0"/>
          <p:nvPr/>
        </p:nvPicPr>
        <p:blipFill>
          <a:blip r:embed="rId3">
            <a:alphaModFix/>
          </a:blip>
          <a:stretch>
            <a:fillRect/>
          </a:stretch>
        </p:blipFill>
        <p:spPr>
          <a:xfrm rot="5400000">
            <a:off x="7142726" y="994430"/>
            <a:ext cx="966074" cy="913933"/>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E74564-89DA-1544-E24D-6D0827B285B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6BBA40A-550D-BB15-C058-E19B3A62BD9D}"/>
              </a:ext>
            </a:extLst>
          </p:cNvPr>
          <p:cNvSpPr>
            <a:spLocks noGrp="1"/>
          </p:cNvSpPr>
          <p:nvPr>
            <p:ph type="title"/>
          </p:nvPr>
        </p:nvSpPr>
        <p:spPr>
          <a:xfrm>
            <a:off x="702711" y="2633054"/>
            <a:ext cx="7744821" cy="344100"/>
          </a:xfrm>
        </p:spPr>
        <p:txBody>
          <a:bodyPr/>
          <a:lstStyle/>
          <a:p>
            <a:pPr algn="ctr"/>
            <a:r>
              <a:rPr lang="en-US" sz="1400" b="0" i="1">
                <a:solidFill>
                  <a:srgbClr val="FFFFFF"/>
                </a:solidFill>
                <a:latin typeface="Arial"/>
                <a:cs typeface="Arial"/>
              </a:rPr>
              <a:t>Number of Data Rows per Country in the Data Set </a:t>
            </a:r>
            <a:endParaRPr lang="en-US" i="1"/>
          </a:p>
        </p:txBody>
      </p:sp>
      <p:sp>
        <p:nvSpPr>
          <p:cNvPr id="4" name="TextBox 3">
            <a:extLst>
              <a:ext uri="{FF2B5EF4-FFF2-40B4-BE49-F238E27FC236}">
                <a16:creationId xmlns:a16="http://schemas.microsoft.com/office/drawing/2014/main" id="{52560EF9-4D80-2E7D-AAD1-4745C28CB5BC}"/>
              </a:ext>
            </a:extLst>
          </p:cNvPr>
          <p:cNvSpPr txBox="1"/>
          <p:nvPr/>
        </p:nvSpPr>
        <p:spPr>
          <a:xfrm>
            <a:off x="576648" y="2977390"/>
            <a:ext cx="7873999"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lumMod val="20000"/>
                    <a:lumOff val="80000"/>
                  </a:schemeClr>
                </a:solidFill>
                <a:latin typeface="Times New Roman"/>
                <a:cs typeface="Times New Roman"/>
              </a:rPr>
              <a:t>Key Takeaways:</a:t>
            </a:r>
          </a:p>
          <a:p>
            <a:pPr marL="285750" indent="-285750">
              <a:buChar char="•"/>
            </a:pPr>
            <a:r>
              <a:rPr lang="en-US">
                <a:solidFill>
                  <a:schemeClr val="accent5"/>
                </a:solidFill>
                <a:latin typeface="Times New Roman"/>
                <a:cs typeface="Times New Roman"/>
              </a:rPr>
              <a:t>The Country that was top </a:t>
            </a:r>
            <a:r>
              <a:rPr lang="en-US">
                <a:solidFill>
                  <a:schemeClr val="accent5"/>
                </a:solidFill>
                <a:latin typeface="Times New Roman"/>
              </a:rPr>
              <a:t>contributor </a:t>
            </a:r>
            <a:r>
              <a:rPr lang="en-US">
                <a:solidFill>
                  <a:schemeClr val="accent5"/>
                </a:solidFill>
                <a:latin typeface="Times New Roman"/>
                <a:cs typeface="Times New Roman"/>
              </a:rPr>
              <a:t>of data was Indonesia, which likely means they have the most consistent environmental data.</a:t>
            </a:r>
          </a:p>
          <a:p>
            <a:pPr marL="285750" indent="-285750">
              <a:buChar char="•"/>
            </a:pPr>
            <a:r>
              <a:rPr lang="en-US">
                <a:solidFill>
                  <a:schemeClr val="accent5"/>
                </a:solidFill>
                <a:latin typeface="Times New Roman"/>
                <a:cs typeface="Times New Roman"/>
              </a:rPr>
              <a:t>There is bias in some of the findings within our data set due to countries with more data dominating the patterns.</a:t>
            </a:r>
          </a:p>
          <a:p>
            <a:pPr marL="285750" indent="-285750">
              <a:buChar char="•"/>
            </a:pPr>
            <a:r>
              <a:rPr lang="en-US">
                <a:solidFill>
                  <a:schemeClr val="accent5"/>
                </a:solidFill>
                <a:latin typeface="Times New Roman"/>
                <a:cs typeface="Times New Roman"/>
              </a:rPr>
              <a:t>The countries with more rows have better environmental monitoring.</a:t>
            </a:r>
          </a:p>
          <a:p>
            <a:pPr marL="285750" indent="-285750">
              <a:buChar char="•"/>
            </a:pPr>
            <a:r>
              <a:rPr lang="en-US">
                <a:solidFill>
                  <a:schemeClr val="accent5"/>
                </a:solidFill>
                <a:latin typeface="Times New Roman"/>
                <a:cs typeface="Times New Roman"/>
              </a:rPr>
              <a:t>This visualization was created using the dataset before the aggregation of rows. It helps to show the bias in the data that can be caused by each country submitting a vastly different amount of data. </a:t>
            </a:r>
          </a:p>
          <a:p>
            <a:pPr marL="285750" indent="-285750">
              <a:buChar char="•"/>
            </a:pPr>
            <a:endParaRPr lang="en-US">
              <a:solidFill>
                <a:srgbClr val="FFFFFF"/>
              </a:solidFill>
              <a:latin typeface="Times New Roman"/>
              <a:cs typeface="Times New Roman"/>
            </a:endParaRPr>
          </a:p>
          <a:p>
            <a:pPr marL="285750" indent="-285750">
              <a:buChar char="•"/>
            </a:pPr>
            <a:endParaRPr lang="en-US">
              <a:solidFill>
                <a:srgbClr val="FFFFFF"/>
              </a:solidFill>
            </a:endParaRPr>
          </a:p>
          <a:p>
            <a:pPr marL="285750" indent="-285750">
              <a:buChar char="•"/>
            </a:pPr>
            <a:endParaRPr lang="en-US">
              <a:solidFill>
                <a:srgbClr val="E9E9E9"/>
              </a:solidFill>
              <a:latin typeface="Times New Roman"/>
              <a:cs typeface="Times New Roman"/>
            </a:endParaRPr>
          </a:p>
        </p:txBody>
      </p:sp>
      <p:pic>
        <p:nvPicPr>
          <p:cNvPr id="5" name="Picture 4" descr="A graph of rows of data&#10;&#10;AI-generated content may be incorrect.">
            <a:extLst>
              <a:ext uri="{FF2B5EF4-FFF2-40B4-BE49-F238E27FC236}">
                <a16:creationId xmlns:a16="http://schemas.microsoft.com/office/drawing/2014/main" id="{60D8F41F-6D73-C787-BB92-76857A345ECD}"/>
              </a:ext>
            </a:extLst>
          </p:cNvPr>
          <p:cNvPicPr>
            <a:picLocks noChangeAspect="1"/>
          </p:cNvPicPr>
          <p:nvPr/>
        </p:nvPicPr>
        <p:blipFill>
          <a:blip r:embed="rId2"/>
          <a:stretch>
            <a:fillRect/>
          </a:stretch>
        </p:blipFill>
        <p:spPr>
          <a:xfrm>
            <a:off x="2512919" y="388329"/>
            <a:ext cx="4118162" cy="2240526"/>
          </a:xfrm>
          <a:prstGeom prst="rect">
            <a:avLst/>
          </a:prstGeom>
        </p:spPr>
      </p:pic>
    </p:spTree>
    <p:extLst>
      <p:ext uri="{BB962C8B-B14F-4D97-AF65-F5344CB8AC3E}">
        <p14:creationId xmlns:p14="http://schemas.microsoft.com/office/powerpoint/2010/main" val="144786997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8751C7-9870-B613-0828-180492C09E3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07C316-667B-B074-F467-6FD52FD3CCC7}"/>
              </a:ext>
            </a:extLst>
          </p:cNvPr>
          <p:cNvSpPr>
            <a:spLocks noGrp="1"/>
          </p:cNvSpPr>
          <p:nvPr>
            <p:ph type="title"/>
          </p:nvPr>
        </p:nvSpPr>
        <p:spPr>
          <a:xfrm>
            <a:off x="5015430" y="4580062"/>
            <a:ext cx="4055400" cy="643500"/>
          </a:xfrm>
        </p:spPr>
        <p:txBody>
          <a:bodyPr/>
          <a:lstStyle/>
          <a:p>
            <a:r>
              <a:rPr lang="en-US"/>
              <a:t>Visualization 3</a:t>
            </a:r>
          </a:p>
        </p:txBody>
      </p:sp>
      <p:sp>
        <p:nvSpPr>
          <p:cNvPr id="4" name="TextBox 3">
            <a:extLst>
              <a:ext uri="{FF2B5EF4-FFF2-40B4-BE49-F238E27FC236}">
                <a16:creationId xmlns:a16="http://schemas.microsoft.com/office/drawing/2014/main" id="{DDD7612B-35F5-2458-6B8C-7205741C8563}"/>
              </a:ext>
            </a:extLst>
          </p:cNvPr>
          <p:cNvSpPr txBox="1"/>
          <p:nvPr/>
        </p:nvSpPr>
        <p:spPr>
          <a:xfrm>
            <a:off x="1757108" y="202533"/>
            <a:ext cx="5627763" cy="307777"/>
          </a:xfrm>
          <a:prstGeom prst="rect">
            <a:avLst/>
          </a:prstGeom>
          <a:no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a:solidFill>
                  <a:schemeClr val="accent5"/>
                </a:solidFill>
              </a:rPr>
              <a:t>Scatter Plot of Sea Level Rise and Above Average Events over Time</a:t>
            </a:r>
          </a:p>
        </p:txBody>
      </p:sp>
      <p:pic>
        <p:nvPicPr>
          <p:cNvPr id="5" name="Picture 4" descr="A graph of different colored dots&#10;&#10;AI-generated content may be incorrect.">
            <a:extLst>
              <a:ext uri="{FF2B5EF4-FFF2-40B4-BE49-F238E27FC236}">
                <a16:creationId xmlns:a16="http://schemas.microsoft.com/office/drawing/2014/main" id="{4589A8D7-D306-74C4-1FC6-3E0FFC830737}"/>
              </a:ext>
            </a:extLst>
          </p:cNvPr>
          <p:cNvPicPr>
            <a:picLocks noChangeAspect="1"/>
          </p:cNvPicPr>
          <p:nvPr/>
        </p:nvPicPr>
        <p:blipFill>
          <a:blip r:embed="rId2"/>
          <a:stretch>
            <a:fillRect/>
          </a:stretch>
        </p:blipFill>
        <p:spPr>
          <a:xfrm>
            <a:off x="1593654" y="604471"/>
            <a:ext cx="5951197" cy="3775198"/>
          </a:xfrm>
          <a:prstGeom prst="rect">
            <a:avLst/>
          </a:prstGeom>
        </p:spPr>
      </p:pic>
    </p:spTree>
    <p:extLst>
      <p:ext uri="{BB962C8B-B14F-4D97-AF65-F5344CB8AC3E}">
        <p14:creationId xmlns:p14="http://schemas.microsoft.com/office/powerpoint/2010/main" val="7108999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2BA1B38-2E84-A0C3-4CE4-C6C2C2072231}"/>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32737EA-7613-40D1-AE28-73007843043B}"/>
              </a:ext>
            </a:extLst>
          </p:cNvPr>
          <p:cNvSpPr>
            <a:spLocks noGrp="1"/>
          </p:cNvSpPr>
          <p:nvPr>
            <p:ph type="title"/>
          </p:nvPr>
        </p:nvSpPr>
        <p:spPr>
          <a:xfrm>
            <a:off x="5015430" y="4580062"/>
            <a:ext cx="4055400" cy="643500"/>
          </a:xfrm>
        </p:spPr>
        <p:txBody>
          <a:bodyPr/>
          <a:lstStyle/>
          <a:p>
            <a:r>
              <a:rPr lang="en-US"/>
              <a:t>Visualization 3</a:t>
            </a:r>
          </a:p>
        </p:txBody>
      </p:sp>
      <p:sp>
        <p:nvSpPr>
          <p:cNvPr id="4" name="TextBox 3">
            <a:extLst>
              <a:ext uri="{FF2B5EF4-FFF2-40B4-BE49-F238E27FC236}">
                <a16:creationId xmlns:a16="http://schemas.microsoft.com/office/drawing/2014/main" id="{E93AA211-0810-86A7-5762-39BDE738CBB2}"/>
              </a:ext>
            </a:extLst>
          </p:cNvPr>
          <p:cNvSpPr txBox="1"/>
          <p:nvPr/>
        </p:nvSpPr>
        <p:spPr>
          <a:xfrm>
            <a:off x="4762026" y="248871"/>
            <a:ext cx="4308118" cy="3323987"/>
          </a:xfrm>
          <a:prstGeom prst="rect">
            <a:avLst/>
          </a:prstGeom>
          <a:no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i="1">
                <a:solidFill>
                  <a:schemeClr val="accent5"/>
                </a:solidFill>
              </a:rPr>
              <a:t>Key Takeaways:</a:t>
            </a:r>
          </a:p>
          <a:p>
            <a:pPr marL="285750" indent="-285750">
              <a:buChar char="•"/>
            </a:pPr>
            <a:r>
              <a:rPr lang="en-US" i="1">
                <a:solidFill>
                  <a:schemeClr val="accent5"/>
                </a:solidFill>
              </a:rPr>
              <a:t>As time goes on, the data pushes upward, meaning that the more recent the year, the higher the sea level rise. </a:t>
            </a:r>
          </a:p>
          <a:p>
            <a:pPr marL="285750" indent="-285750">
              <a:buChar char="•"/>
            </a:pPr>
            <a:r>
              <a:rPr lang="en-US" i="1">
                <a:solidFill>
                  <a:schemeClr val="accent5"/>
                </a:solidFill>
              </a:rPr>
              <a:t>Our Above Average Events variable, with 1 representing a data point that is above the average, comprises most of the upper half, with sparse outliers in the bottom half. </a:t>
            </a:r>
          </a:p>
          <a:p>
            <a:pPr marL="285750" indent="-285750">
              <a:buChar char="•"/>
            </a:pPr>
            <a:r>
              <a:rPr lang="en-US" i="1">
                <a:solidFill>
                  <a:schemeClr val="accent5"/>
                </a:solidFill>
              </a:rPr>
              <a:t>Data points where the average number of extreme events is below average tend to have lower levels of sea level rise. </a:t>
            </a:r>
          </a:p>
          <a:p>
            <a:pPr marL="285750" indent="-285750">
              <a:buChar char="•"/>
            </a:pPr>
            <a:r>
              <a:rPr lang="en-US" i="1">
                <a:solidFill>
                  <a:schemeClr val="accent5"/>
                </a:solidFill>
              </a:rPr>
              <a:t>All but 2 of our maximum values, of which there are many, have an above average amount of extreme events. The inverse is true for our minimum values. </a:t>
            </a:r>
          </a:p>
        </p:txBody>
      </p:sp>
      <p:pic>
        <p:nvPicPr>
          <p:cNvPr id="5" name="Picture 4" descr="A graph of different colored dots&#10;&#10;AI-generated content may be incorrect.">
            <a:extLst>
              <a:ext uri="{FF2B5EF4-FFF2-40B4-BE49-F238E27FC236}">
                <a16:creationId xmlns:a16="http://schemas.microsoft.com/office/drawing/2014/main" id="{C545B6F5-722A-1AA9-091D-3AEF297CB789}"/>
              </a:ext>
            </a:extLst>
          </p:cNvPr>
          <p:cNvPicPr>
            <a:picLocks noChangeAspect="1"/>
          </p:cNvPicPr>
          <p:nvPr/>
        </p:nvPicPr>
        <p:blipFill>
          <a:blip r:embed="rId2"/>
          <a:stretch>
            <a:fillRect/>
          </a:stretch>
        </p:blipFill>
        <p:spPr>
          <a:xfrm>
            <a:off x="83889" y="588192"/>
            <a:ext cx="4669183" cy="2987454"/>
          </a:xfrm>
          <a:prstGeom prst="rect">
            <a:avLst/>
          </a:prstGeom>
        </p:spPr>
      </p:pic>
    </p:spTree>
    <p:extLst>
      <p:ext uri="{BB962C8B-B14F-4D97-AF65-F5344CB8AC3E}">
        <p14:creationId xmlns:p14="http://schemas.microsoft.com/office/powerpoint/2010/main" val="394963164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D1FE290-7D3E-E3AC-A29F-78054B6D16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B979973-6A1D-915F-C7C9-2C9FA110726D}"/>
              </a:ext>
            </a:extLst>
          </p:cNvPr>
          <p:cNvSpPr>
            <a:spLocks noGrp="1"/>
          </p:cNvSpPr>
          <p:nvPr>
            <p:ph type="title"/>
          </p:nvPr>
        </p:nvSpPr>
        <p:spPr>
          <a:xfrm>
            <a:off x="4454921" y="4497634"/>
            <a:ext cx="5088496" cy="643500"/>
          </a:xfrm>
        </p:spPr>
        <p:txBody>
          <a:bodyPr/>
          <a:lstStyle/>
          <a:p>
            <a:r>
              <a:rPr lang="en-US"/>
              <a:t>Correlation Matrix</a:t>
            </a:r>
          </a:p>
        </p:txBody>
      </p:sp>
      <p:pic>
        <p:nvPicPr>
          <p:cNvPr id="5" name="Picture 4" descr="A graph with red and blue squares&#10;&#10;AI-generated content may be incorrect.">
            <a:extLst>
              <a:ext uri="{FF2B5EF4-FFF2-40B4-BE49-F238E27FC236}">
                <a16:creationId xmlns:a16="http://schemas.microsoft.com/office/drawing/2014/main" id="{7F1E0793-EB22-EE26-F4ED-DAB73B699CC8}"/>
              </a:ext>
            </a:extLst>
          </p:cNvPr>
          <p:cNvPicPr>
            <a:picLocks noChangeAspect="1"/>
          </p:cNvPicPr>
          <p:nvPr/>
        </p:nvPicPr>
        <p:blipFill>
          <a:blip r:embed="rId2"/>
          <a:stretch>
            <a:fillRect/>
          </a:stretch>
        </p:blipFill>
        <p:spPr>
          <a:xfrm>
            <a:off x="1516913" y="196273"/>
            <a:ext cx="5879266" cy="4144819"/>
          </a:xfrm>
          <a:prstGeom prst="rect">
            <a:avLst/>
          </a:prstGeom>
        </p:spPr>
      </p:pic>
      <p:sp>
        <p:nvSpPr>
          <p:cNvPr id="6" name="Rectangle 5">
            <a:extLst>
              <a:ext uri="{FF2B5EF4-FFF2-40B4-BE49-F238E27FC236}">
                <a16:creationId xmlns:a16="http://schemas.microsoft.com/office/drawing/2014/main" id="{FB8B5E84-15BE-9ABE-5C1A-CCB8706ED308}"/>
              </a:ext>
            </a:extLst>
          </p:cNvPr>
          <p:cNvSpPr/>
          <p:nvPr/>
        </p:nvSpPr>
        <p:spPr>
          <a:xfrm>
            <a:off x="6979227" y="3994727"/>
            <a:ext cx="404090" cy="311727"/>
          </a:xfrm>
          <a:prstGeom prst="rect">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57510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E8084C-A8F3-3972-1CA8-867298B51F8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86A6F1E7-0749-B40F-61F7-CFC8817F596A}"/>
              </a:ext>
            </a:extLst>
          </p:cNvPr>
          <p:cNvSpPr>
            <a:spLocks noGrp="1"/>
          </p:cNvSpPr>
          <p:nvPr>
            <p:ph type="title"/>
          </p:nvPr>
        </p:nvSpPr>
        <p:spPr>
          <a:xfrm>
            <a:off x="4454921" y="4497634"/>
            <a:ext cx="5088496" cy="643500"/>
          </a:xfrm>
        </p:spPr>
        <p:txBody>
          <a:bodyPr/>
          <a:lstStyle/>
          <a:p>
            <a:r>
              <a:rPr lang="en-US"/>
              <a:t>Correlation Matrix</a:t>
            </a:r>
          </a:p>
        </p:txBody>
      </p:sp>
      <p:sp>
        <p:nvSpPr>
          <p:cNvPr id="4" name="TextBox 3">
            <a:extLst>
              <a:ext uri="{FF2B5EF4-FFF2-40B4-BE49-F238E27FC236}">
                <a16:creationId xmlns:a16="http://schemas.microsoft.com/office/drawing/2014/main" id="{4BC356F9-4582-8BA9-0C8D-24AE6EC0F30B}"/>
              </a:ext>
            </a:extLst>
          </p:cNvPr>
          <p:cNvSpPr txBox="1"/>
          <p:nvPr/>
        </p:nvSpPr>
        <p:spPr>
          <a:xfrm>
            <a:off x="1478927" y="2787006"/>
            <a:ext cx="7331363" cy="2462213"/>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accent6"/>
                </a:solidFill>
                <a:latin typeface="Times New Roman"/>
              </a:rPr>
              <a:t>Disregarding the correlation between </a:t>
            </a:r>
            <a:r>
              <a:rPr lang="en-US" err="1">
                <a:solidFill>
                  <a:schemeClr val="accent6"/>
                </a:solidFill>
                <a:latin typeface="Times New Roman"/>
              </a:rPr>
              <a:t>Abv_Avg_Events</a:t>
            </a:r>
            <a:r>
              <a:rPr lang="en-US">
                <a:solidFill>
                  <a:schemeClr val="accent6"/>
                </a:solidFill>
                <a:latin typeface="Times New Roman"/>
              </a:rPr>
              <a:t> and </a:t>
            </a:r>
            <a:r>
              <a:rPr lang="en-US" err="1">
                <a:solidFill>
                  <a:schemeClr val="accent6"/>
                </a:solidFill>
                <a:latin typeface="Times New Roman"/>
              </a:rPr>
              <a:t>Extreme_Weather_Events</a:t>
            </a:r>
            <a:r>
              <a:rPr lang="en-US">
                <a:solidFill>
                  <a:schemeClr val="accent6"/>
                </a:solidFill>
                <a:latin typeface="Times New Roman"/>
              </a:rPr>
              <a:t>, since one is modeled after the other, some variables that are correlated include:</a:t>
            </a:r>
          </a:p>
          <a:p>
            <a:pPr marL="285750" indent="-285750">
              <a:buFont typeface="Calibri"/>
              <a:buChar char="-"/>
            </a:pPr>
            <a:r>
              <a:rPr lang="en-US">
                <a:solidFill>
                  <a:schemeClr val="accent6"/>
                </a:solidFill>
                <a:latin typeface="Times New Roman"/>
              </a:rPr>
              <a:t>Sea Level Rise and Rainfall</a:t>
            </a:r>
          </a:p>
          <a:p>
            <a:pPr marL="285750" indent="-285750">
              <a:buFont typeface="Calibri"/>
              <a:buChar char="-"/>
            </a:pPr>
            <a:r>
              <a:rPr lang="en-US">
                <a:solidFill>
                  <a:schemeClr val="accent6"/>
                </a:solidFill>
                <a:latin typeface="Times New Roman"/>
              </a:rPr>
              <a:t>Sea Level Rise and Year</a:t>
            </a:r>
          </a:p>
          <a:p>
            <a:pPr marL="285750" indent="-285750">
              <a:buFont typeface="Calibri"/>
              <a:buChar char="-"/>
            </a:pPr>
            <a:r>
              <a:rPr lang="en-US">
                <a:solidFill>
                  <a:schemeClr val="accent6"/>
                </a:solidFill>
                <a:latin typeface="Times New Roman"/>
              </a:rPr>
              <a:t>Sea Level Rise and Extreme Weather Events / Above Avg Events</a:t>
            </a:r>
          </a:p>
          <a:p>
            <a:pPr marL="285750" indent="-285750">
              <a:buFont typeface="Calibri"/>
              <a:buChar char="-"/>
            </a:pPr>
            <a:r>
              <a:rPr lang="en-US">
                <a:solidFill>
                  <a:schemeClr val="accent6"/>
                </a:solidFill>
                <a:latin typeface="Times New Roman"/>
              </a:rPr>
              <a:t>Rainfall and Extreme Weather Events</a:t>
            </a:r>
          </a:p>
          <a:p>
            <a:pPr marL="285750" indent="-285750">
              <a:buFont typeface="Calibri"/>
              <a:buChar char="-"/>
            </a:pPr>
            <a:r>
              <a:rPr lang="en-US">
                <a:solidFill>
                  <a:schemeClr val="accent6"/>
                </a:solidFill>
                <a:latin typeface="Times New Roman"/>
              </a:rPr>
              <a:t>Average Temperature and Renewable Energy Percentage (Inversely Correlated)</a:t>
            </a:r>
          </a:p>
          <a:p>
            <a:pPr marL="285750" indent="-285750">
              <a:buFont typeface="Calibri"/>
              <a:buChar char="-"/>
            </a:pPr>
            <a:r>
              <a:rPr lang="en-US">
                <a:solidFill>
                  <a:schemeClr val="accent6"/>
                </a:solidFill>
                <a:latin typeface="Times New Roman"/>
              </a:rPr>
              <a:t>Population and Renewable Energy Percentage (Inversely Correlated)</a:t>
            </a:r>
          </a:p>
          <a:p>
            <a:pPr marL="285750" indent="-285750">
              <a:buFont typeface="Calibri"/>
              <a:buChar char="-"/>
            </a:pPr>
            <a:endParaRPr lang="en-US">
              <a:solidFill>
                <a:schemeClr val="accent6"/>
              </a:solidFill>
              <a:latin typeface="Times New Roman"/>
            </a:endParaRPr>
          </a:p>
          <a:p>
            <a:pPr marL="285750" indent="-285750">
              <a:buFont typeface="Calibri"/>
              <a:buChar char="-"/>
            </a:pPr>
            <a:endParaRPr lang="en-US">
              <a:solidFill>
                <a:schemeClr val="accent6"/>
              </a:solidFill>
              <a:latin typeface="Times New Roman"/>
            </a:endParaRPr>
          </a:p>
          <a:p>
            <a:pPr marL="285750" indent="-285750">
              <a:buFont typeface="Calibri"/>
              <a:buChar char="-"/>
            </a:pPr>
            <a:endParaRPr lang="en-US">
              <a:solidFill>
                <a:schemeClr val="accent6"/>
              </a:solidFill>
              <a:latin typeface="Times New Roman"/>
            </a:endParaRPr>
          </a:p>
        </p:txBody>
      </p:sp>
      <p:pic>
        <p:nvPicPr>
          <p:cNvPr id="6" name="Picture 5" descr="A graph with red and blue squares&#10;&#10;AI-generated content may be incorrect.">
            <a:extLst>
              <a:ext uri="{FF2B5EF4-FFF2-40B4-BE49-F238E27FC236}">
                <a16:creationId xmlns:a16="http://schemas.microsoft.com/office/drawing/2014/main" id="{38C729CD-36E7-DE29-917A-6053B7360823}"/>
              </a:ext>
            </a:extLst>
          </p:cNvPr>
          <p:cNvPicPr>
            <a:picLocks noChangeAspect="1"/>
          </p:cNvPicPr>
          <p:nvPr/>
        </p:nvPicPr>
        <p:blipFill>
          <a:blip r:embed="rId2"/>
          <a:stretch>
            <a:fillRect/>
          </a:stretch>
        </p:blipFill>
        <p:spPr>
          <a:xfrm>
            <a:off x="2830264" y="223749"/>
            <a:ext cx="3466877" cy="2446805"/>
          </a:xfrm>
          <a:prstGeom prst="rect">
            <a:avLst/>
          </a:prstGeom>
        </p:spPr>
      </p:pic>
      <p:sp>
        <p:nvSpPr>
          <p:cNvPr id="8" name="Rectangle 7">
            <a:extLst>
              <a:ext uri="{FF2B5EF4-FFF2-40B4-BE49-F238E27FC236}">
                <a16:creationId xmlns:a16="http://schemas.microsoft.com/office/drawing/2014/main" id="{0E4C8E92-5293-CC95-420F-49071E64DCFB}"/>
              </a:ext>
            </a:extLst>
          </p:cNvPr>
          <p:cNvSpPr/>
          <p:nvPr/>
        </p:nvSpPr>
        <p:spPr>
          <a:xfrm>
            <a:off x="6045044" y="2472559"/>
            <a:ext cx="239235" cy="163357"/>
          </a:xfrm>
          <a:prstGeom prst="rect">
            <a:avLst/>
          </a:prstGeom>
          <a:solidFill>
            <a:schemeClr val="accent6"/>
          </a:solidFill>
          <a:ln>
            <a:solidFill>
              <a:schemeClr val="accent6"/>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1076397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4AC1C1-06C1-42BD-8688-A46677CFA458}"/>
            </a:ext>
          </a:extLst>
        </p:cNvPr>
        <p:cNvGrpSpPr/>
        <p:nvPr/>
      </p:nvGrpSpPr>
      <p:grpSpPr>
        <a:xfrm>
          <a:off x="0" y="0"/>
          <a:ext cx="0" cy="0"/>
          <a:chOff x="0" y="0"/>
          <a:chExt cx="0" cy="0"/>
        </a:xfrm>
      </p:grpSpPr>
      <p:sp>
        <p:nvSpPr>
          <p:cNvPr id="8" name="Title 1">
            <a:extLst>
              <a:ext uri="{FF2B5EF4-FFF2-40B4-BE49-F238E27FC236}">
                <a16:creationId xmlns:a16="http://schemas.microsoft.com/office/drawing/2014/main" id="{F2859AE3-3FFB-2320-D39B-34D6697482D5}"/>
              </a:ext>
            </a:extLst>
          </p:cNvPr>
          <p:cNvSpPr txBox="1">
            <a:spLocks/>
          </p:cNvSpPr>
          <p:nvPr/>
        </p:nvSpPr>
        <p:spPr>
          <a:xfrm>
            <a:off x="4571946" y="4517304"/>
            <a:ext cx="4485246" cy="623962"/>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4300"/>
              <a:buFont typeface="Zen Dots"/>
              <a:buNone/>
              <a:defRPr sz="4300" b="1" i="0" u="none" strike="noStrike" cap="none">
                <a:solidFill>
                  <a:schemeClr val="dk1"/>
                </a:solidFill>
                <a:latin typeface="Zen Dots"/>
                <a:ea typeface="Zen Dots"/>
                <a:cs typeface="Zen Dots"/>
                <a:sym typeface="Zen Dots"/>
              </a:defRPr>
            </a:lvl1pPr>
            <a:lvl2pPr marR="0" lvl="1"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2pPr>
            <a:lvl3pPr marR="0" lvl="2"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3pPr>
            <a:lvl4pPr marR="0" lvl="3"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4pPr>
            <a:lvl5pPr marR="0" lvl="4"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5pPr>
            <a:lvl6pPr marR="0" lvl="5"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6pPr>
            <a:lvl7pPr marR="0" lvl="6"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7pPr>
            <a:lvl8pPr marR="0" lvl="7"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8pPr>
            <a:lvl9pPr marR="0" lvl="8"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9pPr>
          </a:lstStyle>
          <a:p>
            <a:r>
              <a:rPr lang="en-US" sz="2900"/>
              <a:t>Summary Analysis</a:t>
            </a:r>
          </a:p>
        </p:txBody>
      </p:sp>
      <p:sp>
        <p:nvSpPr>
          <p:cNvPr id="3" name="Title 1">
            <a:extLst>
              <a:ext uri="{FF2B5EF4-FFF2-40B4-BE49-F238E27FC236}">
                <a16:creationId xmlns:a16="http://schemas.microsoft.com/office/drawing/2014/main" id="{DF8906C5-7D82-ED2A-539F-FC821406EAA9}"/>
              </a:ext>
            </a:extLst>
          </p:cNvPr>
          <p:cNvSpPr>
            <a:spLocks noGrp="1"/>
          </p:cNvSpPr>
          <p:nvPr>
            <p:ph type="title"/>
          </p:nvPr>
        </p:nvSpPr>
        <p:spPr>
          <a:xfrm>
            <a:off x="720000" y="445025"/>
            <a:ext cx="7704000" cy="572700"/>
          </a:xfrm>
        </p:spPr>
        <p:txBody>
          <a:bodyPr/>
          <a:lstStyle/>
          <a:p>
            <a:r>
              <a:rPr lang="en-US" sz="2200"/>
              <a:t>Key Takeaways</a:t>
            </a:r>
          </a:p>
        </p:txBody>
      </p:sp>
      <p:sp>
        <p:nvSpPr>
          <p:cNvPr id="5" name="TextBox 4">
            <a:extLst>
              <a:ext uri="{FF2B5EF4-FFF2-40B4-BE49-F238E27FC236}">
                <a16:creationId xmlns:a16="http://schemas.microsoft.com/office/drawing/2014/main" id="{B0AC3B70-6268-15BC-1C3C-5A87DD4A3A49}"/>
              </a:ext>
            </a:extLst>
          </p:cNvPr>
          <p:cNvSpPr txBox="1"/>
          <p:nvPr/>
        </p:nvSpPr>
        <p:spPr>
          <a:xfrm>
            <a:off x="717719" y="1164607"/>
            <a:ext cx="7553039" cy="32162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700">
                <a:solidFill>
                  <a:schemeClr val="accent6"/>
                </a:solidFill>
                <a:latin typeface="Times New Roman"/>
              </a:rPr>
              <a:t>This dataset is most useful in comparison between countries for certain factors</a:t>
            </a:r>
          </a:p>
          <a:p>
            <a:pPr marL="285750" indent="-285750">
              <a:buChar char="•"/>
            </a:pPr>
            <a:endParaRPr lang="en-US" sz="1700">
              <a:solidFill>
                <a:schemeClr val="accent6"/>
              </a:solidFill>
              <a:latin typeface="Times New Roman"/>
            </a:endParaRPr>
          </a:p>
          <a:p>
            <a:pPr marL="285750" indent="-285750">
              <a:buChar char="•"/>
            </a:pPr>
            <a:r>
              <a:rPr lang="en-US" sz="1700">
                <a:solidFill>
                  <a:schemeClr val="accent6"/>
                </a:solidFill>
                <a:latin typeface="Times New Roman"/>
              </a:rPr>
              <a:t>The dataset can also be used to compare data from a single country across time</a:t>
            </a:r>
          </a:p>
          <a:p>
            <a:pPr marL="285750" indent="-285750">
              <a:buChar char="•"/>
            </a:pPr>
            <a:endParaRPr lang="en-US" sz="1700">
              <a:solidFill>
                <a:schemeClr val="accent6"/>
              </a:solidFill>
              <a:latin typeface="Times New Roman"/>
            </a:endParaRPr>
          </a:p>
          <a:p>
            <a:pPr marL="285750" indent="-285750">
              <a:buChar char="•"/>
            </a:pPr>
            <a:r>
              <a:rPr lang="en-US" sz="1700">
                <a:solidFill>
                  <a:schemeClr val="accent6"/>
                </a:solidFill>
                <a:latin typeface="Times New Roman"/>
              </a:rPr>
              <a:t>There is some bias in the dataset, based on data entries per country </a:t>
            </a:r>
          </a:p>
          <a:p>
            <a:pPr marL="285750" indent="-285750">
              <a:buChar char="•"/>
            </a:pPr>
            <a:endParaRPr lang="en-US" sz="1700">
              <a:solidFill>
                <a:schemeClr val="accent6"/>
              </a:solidFill>
              <a:latin typeface="Times New Roman"/>
            </a:endParaRPr>
          </a:p>
          <a:p>
            <a:pPr marL="285750" indent="-285750">
              <a:buChar char="•"/>
            </a:pPr>
            <a:r>
              <a:rPr lang="en-US" sz="1700">
                <a:solidFill>
                  <a:schemeClr val="accent6"/>
                </a:solidFill>
                <a:latin typeface="Times New Roman"/>
              </a:rPr>
              <a:t>Climate change factors are not very dependent on each other, but collectively produce an effect on the environmental reality of our globe</a:t>
            </a:r>
          </a:p>
          <a:p>
            <a:endParaRPr lang="en-US" sz="1700">
              <a:solidFill>
                <a:schemeClr val="accent6"/>
              </a:solidFill>
              <a:latin typeface="Times New Roman"/>
            </a:endParaRPr>
          </a:p>
          <a:p>
            <a:pPr marL="742950" lvl="1" indent="-285750">
              <a:buFont typeface="Courier New"/>
              <a:buChar char="o"/>
            </a:pPr>
            <a:r>
              <a:rPr lang="en-US" sz="1700">
                <a:solidFill>
                  <a:schemeClr val="accent6"/>
                </a:solidFill>
                <a:latin typeface="Times New Roman"/>
              </a:rPr>
              <a:t>Correlation between factors is usually more of an indirect effect </a:t>
            </a:r>
          </a:p>
          <a:p>
            <a:pPr marL="1200150" lvl="2" indent="-285750">
              <a:buFont typeface="Wingdings"/>
              <a:buChar char="§"/>
            </a:pPr>
            <a:r>
              <a:rPr lang="en-US" sz="1700">
                <a:solidFill>
                  <a:schemeClr val="accent6"/>
                </a:solidFill>
                <a:latin typeface="Times New Roman"/>
              </a:rPr>
              <a:t>(ex. Rainfall and Sea Level Rise)</a:t>
            </a:r>
            <a:endParaRPr lang="en-US">
              <a:solidFill>
                <a:schemeClr val="accent6"/>
              </a:solidFill>
            </a:endParaRPr>
          </a:p>
          <a:p>
            <a:pPr marL="285750" indent="-285750">
              <a:buChar char="•"/>
            </a:pPr>
            <a:endParaRPr lang="en-US" sz="1600">
              <a:solidFill>
                <a:schemeClr val="accent6"/>
              </a:solidFill>
              <a:latin typeface="Times New Roman"/>
            </a:endParaRPr>
          </a:p>
        </p:txBody>
      </p:sp>
    </p:spTree>
    <p:extLst>
      <p:ext uri="{BB962C8B-B14F-4D97-AF65-F5344CB8AC3E}">
        <p14:creationId xmlns:p14="http://schemas.microsoft.com/office/powerpoint/2010/main" val="92549578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D5A5A5-C017-2F95-0D26-1E04BB42FD36}"/>
              </a:ext>
            </a:extLst>
          </p:cNvPr>
          <p:cNvSpPr>
            <a:spLocks noGrp="1"/>
          </p:cNvSpPr>
          <p:nvPr>
            <p:ph type="ctrTitle"/>
          </p:nvPr>
        </p:nvSpPr>
        <p:spPr/>
        <p:txBody>
          <a:bodyPr/>
          <a:lstStyle/>
          <a:p>
            <a:r>
              <a:rPr lang="en-US"/>
              <a:t>Thank You</a:t>
            </a:r>
          </a:p>
        </p:txBody>
      </p:sp>
      <p:sp>
        <p:nvSpPr>
          <p:cNvPr id="3" name="Subtitle 2">
            <a:extLst>
              <a:ext uri="{FF2B5EF4-FFF2-40B4-BE49-F238E27FC236}">
                <a16:creationId xmlns:a16="http://schemas.microsoft.com/office/drawing/2014/main" id="{C119FAA4-3589-C9C2-07F0-2D07C135749C}"/>
              </a:ext>
            </a:extLst>
          </p:cNvPr>
          <p:cNvSpPr>
            <a:spLocks noGrp="1"/>
          </p:cNvSpPr>
          <p:nvPr>
            <p:ph type="subTitle" idx="1"/>
          </p:nvPr>
        </p:nvSpPr>
        <p:spPr>
          <a:xfrm>
            <a:off x="910300" y="2383974"/>
            <a:ext cx="6711876" cy="452100"/>
          </a:xfrm>
        </p:spPr>
        <p:txBody>
          <a:bodyPr/>
          <a:lstStyle/>
          <a:p>
            <a:r>
              <a:rPr lang="en-US"/>
              <a:t>We hope to have given you a better understanding of global climate change !</a:t>
            </a:r>
          </a:p>
        </p:txBody>
      </p:sp>
    </p:spTree>
    <p:extLst>
      <p:ext uri="{BB962C8B-B14F-4D97-AF65-F5344CB8AC3E}">
        <p14:creationId xmlns:p14="http://schemas.microsoft.com/office/powerpoint/2010/main" val="17826178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037"/>
        <p:cNvGrpSpPr/>
        <p:nvPr/>
      </p:nvGrpSpPr>
      <p:grpSpPr>
        <a:xfrm>
          <a:off x="0" y="0"/>
          <a:ext cx="0" cy="0"/>
          <a:chOff x="0" y="0"/>
          <a:chExt cx="0" cy="0"/>
        </a:xfrm>
      </p:grpSpPr>
      <p:sp>
        <p:nvSpPr>
          <p:cNvPr id="1038" name="Google Shape;1038;p30"/>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TABLE OF CONTENTS</a:t>
            </a:r>
            <a:endParaRPr/>
          </a:p>
        </p:txBody>
      </p:sp>
      <p:sp>
        <p:nvSpPr>
          <p:cNvPr id="1039" name="Google Shape;1039;p30"/>
          <p:cNvSpPr txBox="1">
            <a:spLocks noGrp="1"/>
          </p:cNvSpPr>
          <p:nvPr>
            <p:ph type="title" idx="2"/>
          </p:nvPr>
        </p:nvSpPr>
        <p:spPr>
          <a:xfrm>
            <a:off x="720000"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01</a:t>
            </a:r>
            <a:endParaRPr/>
          </a:p>
        </p:txBody>
      </p:sp>
      <p:sp>
        <p:nvSpPr>
          <p:cNvPr id="1040" name="Google Shape;1040;p30"/>
          <p:cNvSpPr txBox="1">
            <a:spLocks noGrp="1"/>
          </p:cNvSpPr>
          <p:nvPr>
            <p:ph type="title" idx="3"/>
          </p:nvPr>
        </p:nvSpPr>
        <p:spPr>
          <a:xfrm>
            <a:off x="720000"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04</a:t>
            </a:r>
            <a:endParaRPr/>
          </a:p>
        </p:txBody>
      </p:sp>
      <p:sp>
        <p:nvSpPr>
          <p:cNvPr id="1041" name="Google Shape;1041;p30"/>
          <p:cNvSpPr txBox="1">
            <a:spLocks noGrp="1"/>
          </p:cNvSpPr>
          <p:nvPr>
            <p:ph type="title" idx="4"/>
          </p:nvPr>
        </p:nvSpPr>
        <p:spPr>
          <a:xfrm>
            <a:off x="3419275"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
        <p:nvSpPr>
          <p:cNvPr id="1042" name="Google Shape;1042;p30"/>
          <p:cNvSpPr txBox="1">
            <a:spLocks noGrp="1"/>
          </p:cNvSpPr>
          <p:nvPr>
            <p:ph type="title" idx="5"/>
          </p:nvPr>
        </p:nvSpPr>
        <p:spPr>
          <a:xfrm>
            <a:off x="3419275"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05</a:t>
            </a:r>
            <a:endParaRPr/>
          </a:p>
        </p:txBody>
      </p:sp>
      <p:sp>
        <p:nvSpPr>
          <p:cNvPr id="1043" name="Google Shape;1043;p30"/>
          <p:cNvSpPr txBox="1">
            <a:spLocks noGrp="1"/>
          </p:cNvSpPr>
          <p:nvPr>
            <p:ph type="title" idx="6"/>
          </p:nvPr>
        </p:nvSpPr>
        <p:spPr>
          <a:xfrm>
            <a:off x="6118550" y="1517058"/>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03</a:t>
            </a:r>
            <a:endParaRPr/>
          </a:p>
        </p:txBody>
      </p:sp>
      <p:sp>
        <p:nvSpPr>
          <p:cNvPr id="1044" name="Google Shape;1044;p30"/>
          <p:cNvSpPr txBox="1">
            <a:spLocks noGrp="1"/>
          </p:cNvSpPr>
          <p:nvPr>
            <p:ph type="title" idx="7"/>
          </p:nvPr>
        </p:nvSpPr>
        <p:spPr>
          <a:xfrm>
            <a:off x="6118550" y="2874266"/>
            <a:ext cx="734700" cy="4476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06</a:t>
            </a:r>
            <a:endParaRPr/>
          </a:p>
        </p:txBody>
      </p:sp>
      <p:sp>
        <p:nvSpPr>
          <p:cNvPr id="1045" name="Google Shape;1045;p30"/>
          <p:cNvSpPr txBox="1">
            <a:spLocks noGrp="1"/>
          </p:cNvSpPr>
          <p:nvPr>
            <p:ph type="subTitle" idx="1"/>
          </p:nvPr>
        </p:nvSpPr>
        <p:spPr>
          <a:xfrm>
            <a:off x="720000" y="1872450"/>
            <a:ext cx="2305500" cy="750900"/>
          </a:xfrm>
          <a:prstGeom prst="rect">
            <a:avLst/>
          </a:prstGeom>
        </p:spPr>
        <p:txBody>
          <a:bodyPr spcFirstLastPara="1" wrap="square" lIns="91425" tIns="91425" rIns="91425" bIns="91425" anchor="t" anchorCtr="0">
            <a:noAutofit/>
          </a:bodyPr>
          <a:lstStyle/>
          <a:p>
            <a:pPr marL="0" indent="0"/>
            <a:r>
              <a:rPr lang="en"/>
              <a:t>Data Selection</a:t>
            </a:r>
          </a:p>
        </p:txBody>
      </p:sp>
      <p:sp>
        <p:nvSpPr>
          <p:cNvPr id="1046" name="Google Shape;1046;p30"/>
          <p:cNvSpPr txBox="1">
            <a:spLocks noGrp="1"/>
          </p:cNvSpPr>
          <p:nvPr>
            <p:ph type="subTitle" idx="8"/>
          </p:nvPr>
        </p:nvSpPr>
        <p:spPr>
          <a:xfrm>
            <a:off x="3419275" y="1872450"/>
            <a:ext cx="2305500" cy="750900"/>
          </a:xfrm>
          <a:prstGeom prst="rect">
            <a:avLst/>
          </a:prstGeom>
        </p:spPr>
        <p:txBody>
          <a:bodyPr spcFirstLastPara="1" wrap="square" lIns="91425" tIns="91425" rIns="91425" bIns="91425" anchor="t" anchorCtr="0">
            <a:noAutofit/>
          </a:bodyPr>
          <a:lstStyle/>
          <a:p>
            <a:pPr marL="0" indent="0"/>
            <a:r>
              <a:rPr lang="en"/>
              <a:t>Data Wrangling</a:t>
            </a:r>
          </a:p>
        </p:txBody>
      </p:sp>
      <p:sp>
        <p:nvSpPr>
          <p:cNvPr id="1047" name="Google Shape;1047;p30"/>
          <p:cNvSpPr txBox="1">
            <a:spLocks noGrp="1"/>
          </p:cNvSpPr>
          <p:nvPr>
            <p:ph type="subTitle" idx="9"/>
          </p:nvPr>
        </p:nvSpPr>
        <p:spPr>
          <a:xfrm>
            <a:off x="6118550" y="1872450"/>
            <a:ext cx="2305500" cy="750900"/>
          </a:xfrm>
          <a:prstGeom prst="rect">
            <a:avLst/>
          </a:prstGeom>
        </p:spPr>
        <p:txBody>
          <a:bodyPr spcFirstLastPara="1" wrap="square" lIns="91425" tIns="91425" rIns="91425" bIns="91425" anchor="t" anchorCtr="0">
            <a:noAutofit/>
          </a:bodyPr>
          <a:lstStyle/>
          <a:p>
            <a:pPr marL="0" indent="0"/>
            <a:r>
              <a:rPr lang="en"/>
              <a:t>Visualization 1</a:t>
            </a:r>
          </a:p>
        </p:txBody>
      </p:sp>
      <p:sp>
        <p:nvSpPr>
          <p:cNvPr id="1048" name="Google Shape;1048;p30"/>
          <p:cNvSpPr txBox="1">
            <a:spLocks noGrp="1"/>
          </p:cNvSpPr>
          <p:nvPr>
            <p:ph type="subTitle" idx="13"/>
          </p:nvPr>
        </p:nvSpPr>
        <p:spPr>
          <a:xfrm>
            <a:off x="720000" y="3229725"/>
            <a:ext cx="2305500" cy="750900"/>
          </a:xfrm>
          <a:prstGeom prst="rect">
            <a:avLst/>
          </a:prstGeom>
        </p:spPr>
        <p:txBody>
          <a:bodyPr spcFirstLastPara="1" wrap="square" lIns="91425" tIns="91425" rIns="91425" bIns="91425" anchor="t" anchorCtr="0">
            <a:noAutofit/>
          </a:bodyPr>
          <a:lstStyle/>
          <a:p>
            <a:pPr marL="0" indent="0"/>
            <a:r>
              <a:rPr lang="en"/>
              <a:t>Visualization 2</a:t>
            </a:r>
            <a:endParaRPr/>
          </a:p>
        </p:txBody>
      </p:sp>
      <p:sp>
        <p:nvSpPr>
          <p:cNvPr id="1049" name="Google Shape;1049;p30"/>
          <p:cNvSpPr txBox="1">
            <a:spLocks noGrp="1"/>
          </p:cNvSpPr>
          <p:nvPr>
            <p:ph type="subTitle" idx="14"/>
          </p:nvPr>
        </p:nvSpPr>
        <p:spPr>
          <a:xfrm>
            <a:off x="3419275" y="3229725"/>
            <a:ext cx="2305500" cy="750900"/>
          </a:xfrm>
          <a:prstGeom prst="rect">
            <a:avLst/>
          </a:prstGeom>
        </p:spPr>
        <p:txBody>
          <a:bodyPr spcFirstLastPara="1" wrap="square" lIns="91425" tIns="91425" rIns="91425" bIns="91425" anchor="t" anchorCtr="0">
            <a:noAutofit/>
          </a:bodyPr>
          <a:lstStyle/>
          <a:p>
            <a:pPr marL="0" indent="0"/>
            <a:r>
              <a:rPr lang="en"/>
              <a:t>Visualization 3 </a:t>
            </a:r>
          </a:p>
        </p:txBody>
      </p:sp>
      <p:sp>
        <p:nvSpPr>
          <p:cNvPr id="1050" name="Google Shape;1050;p30"/>
          <p:cNvSpPr txBox="1">
            <a:spLocks noGrp="1"/>
          </p:cNvSpPr>
          <p:nvPr>
            <p:ph type="subTitle" idx="15"/>
          </p:nvPr>
        </p:nvSpPr>
        <p:spPr>
          <a:xfrm>
            <a:off x="6118550" y="3229725"/>
            <a:ext cx="2305500" cy="750900"/>
          </a:xfrm>
          <a:prstGeom prst="rect">
            <a:avLst/>
          </a:prstGeom>
        </p:spPr>
        <p:txBody>
          <a:bodyPr spcFirstLastPara="1" wrap="square" lIns="91425" tIns="91425" rIns="91425" bIns="91425" anchor="t" anchorCtr="0">
            <a:noAutofit/>
          </a:bodyPr>
          <a:lstStyle/>
          <a:p>
            <a:pPr marL="0" indent="0"/>
            <a:r>
              <a:rPr lang="en"/>
              <a:t>Summary Analysis</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Google Shape;1195;p40">
            <a:extLst>
              <a:ext uri="{FF2B5EF4-FFF2-40B4-BE49-F238E27FC236}">
                <a16:creationId xmlns:a16="http://schemas.microsoft.com/office/drawing/2014/main" id="{FD758A96-22A7-DCBC-D9FC-BE75E5C9FA42}"/>
              </a:ext>
            </a:extLst>
          </p:cNvPr>
          <p:cNvGraphicFramePr/>
          <p:nvPr>
            <p:extLst>
              <p:ext uri="{D42A27DB-BD31-4B8C-83A1-F6EECF244321}">
                <p14:modId xmlns:p14="http://schemas.microsoft.com/office/powerpoint/2010/main" val="815378811"/>
              </p:ext>
            </p:extLst>
          </p:nvPr>
        </p:nvGraphicFramePr>
        <p:xfrm>
          <a:off x="1298613" y="2391156"/>
          <a:ext cx="6545747" cy="1987879"/>
        </p:xfrm>
        <a:graphic>
          <a:graphicData uri="http://schemas.openxmlformats.org/drawingml/2006/table">
            <a:tbl>
              <a:tblPr>
                <a:noFill/>
                <a:tableStyleId>{4325FB63-204E-4068-9BBB-17A17491D52D}</a:tableStyleId>
              </a:tblPr>
              <a:tblGrid>
                <a:gridCol w="1169427">
                  <a:extLst>
                    <a:ext uri="{9D8B030D-6E8A-4147-A177-3AD203B41FA5}">
                      <a16:colId xmlns:a16="http://schemas.microsoft.com/office/drawing/2014/main" val="652995904"/>
                    </a:ext>
                  </a:extLst>
                </a:gridCol>
                <a:gridCol w="1492966">
                  <a:extLst>
                    <a:ext uri="{9D8B030D-6E8A-4147-A177-3AD203B41FA5}">
                      <a16:colId xmlns:a16="http://schemas.microsoft.com/office/drawing/2014/main" val="20001"/>
                    </a:ext>
                  </a:extLst>
                </a:gridCol>
                <a:gridCol w="1558995">
                  <a:extLst>
                    <a:ext uri="{9D8B030D-6E8A-4147-A177-3AD203B41FA5}">
                      <a16:colId xmlns:a16="http://schemas.microsoft.com/office/drawing/2014/main" val="20002"/>
                    </a:ext>
                  </a:extLst>
                </a:gridCol>
                <a:gridCol w="1344709">
                  <a:extLst>
                    <a:ext uri="{9D8B030D-6E8A-4147-A177-3AD203B41FA5}">
                      <a16:colId xmlns:a16="http://schemas.microsoft.com/office/drawing/2014/main" val="20003"/>
                    </a:ext>
                  </a:extLst>
                </a:gridCol>
                <a:gridCol w="979650">
                  <a:extLst>
                    <a:ext uri="{9D8B030D-6E8A-4147-A177-3AD203B41FA5}">
                      <a16:colId xmlns:a16="http://schemas.microsoft.com/office/drawing/2014/main" val="20004"/>
                    </a:ext>
                  </a:extLst>
                </a:gridCol>
              </a:tblGrid>
              <a:tr h="967153">
                <a:tc>
                  <a:txBody>
                    <a:bodyPr/>
                    <a:lstStyle/>
                    <a:p>
                      <a:pPr marL="0" lvl="0" indent="0" algn="ctr">
                        <a:lnSpc>
                          <a:spcPct val="100000"/>
                        </a:lnSpc>
                        <a:spcBef>
                          <a:spcPts val="0"/>
                        </a:spcBef>
                        <a:spcAft>
                          <a:spcPts val="0"/>
                        </a:spcAft>
                        <a:buNone/>
                      </a:pPr>
                      <a:r>
                        <a:rPr lang="en" sz="1100" b="1">
                          <a:solidFill>
                            <a:schemeClr val="dk1"/>
                          </a:solidFill>
                          <a:latin typeface="Zen Dots"/>
                          <a:ea typeface="Zen Dots"/>
                          <a:cs typeface="Zen Dots"/>
                        </a:rPr>
                        <a:t>Year</a:t>
                      </a:r>
                      <a:endParaRPr lang="en" sz="1100" b="1">
                        <a:solidFill>
                          <a:schemeClr val="dk1"/>
                        </a:solidFill>
                        <a:latin typeface="Zen Dots"/>
                        <a:ea typeface="Zen Dots"/>
                        <a:cs typeface="Zen Dots"/>
                        <a:sym typeface="Zen Dots"/>
                      </a:endParaRPr>
                    </a:p>
                  </a:txBody>
                  <a:tcPr marL="91425" marR="91425" marT="91425" marB="91425" anchor="ctr">
                    <a:lnL w="9524">
                      <a:solidFill>
                        <a:schemeClr val="lt1"/>
                      </a:solidFill>
                    </a:lnL>
                    <a:lnR w="9524">
                      <a:solidFill>
                        <a:schemeClr val="lt1"/>
                      </a:solidFill>
                    </a:lnR>
                    <a:lnT w="9524">
                      <a:solidFill>
                        <a:schemeClr val="lt1"/>
                      </a:solidFill>
                    </a:lnT>
                    <a:lnB w="9524" cap="flat" cmpd="sng" algn="ctr">
                      <a:solidFill>
                        <a:schemeClr val="lt1"/>
                      </a:solidFill>
                      <a:prstDash val="solid"/>
                      <a:round/>
                      <a:headEnd type="none" w="med" len="med"/>
                      <a:tailEnd type="none" w="med" len="med"/>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rPr>
                        <a:t>Country</a:t>
                      </a:r>
                      <a:endParaRPr lang="en" sz="1100" b="1">
                        <a:solidFill>
                          <a:schemeClr val="dk1"/>
                        </a:solidFill>
                        <a:latin typeface="Zen Dots"/>
                        <a:ea typeface="Zen Dots"/>
                        <a:cs typeface="Zen Dots"/>
                        <a:sym typeface="Zen Dots"/>
                      </a:endParaRPr>
                    </a:p>
                  </a:txBody>
                  <a:tcPr marL="91425" marR="91425" marT="91425" marB="91425" anchor="ctr">
                    <a:lnL w="9524" cap="flat" cmpd="sng" algn="ctr">
                      <a:solidFill>
                        <a:schemeClr val="lt1"/>
                      </a:solidFill>
                      <a:prstDash val="solid"/>
                      <a:round/>
                      <a:headEnd type="none" w="med" len="med"/>
                      <a:tailEnd type="none" w="med" len="med"/>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rPr>
                        <a:t>Average Temperature</a:t>
                      </a:r>
                      <a:endParaRPr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rPr>
                        <a:t>CO2 Emissions per capita</a:t>
                      </a:r>
                      <a:endParaRPr lang="en"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2"/>
                    </a:solidFill>
                  </a:tcPr>
                </a:tc>
                <a:tc>
                  <a:txBody>
                    <a:bodyPr/>
                    <a:lstStyle/>
                    <a:p>
                      <a:pPr marL="0" marR="0" lvl="0" indent="0" algn="ctr" rtl="0">
                        <a:lnSpc>
                          <a:spcPct val="100000"/>
                        </a:lnSpc>
                        <a:spcBef>
                          <a:spcPts val="0"/>
                        </a:spcBef>
                        <a:spcAft>
                          <a:spcPts val="0"/>
                        </a:spcAft>
                        <a:buNone/>
                      </a:pPr>
                      <a:r>
                        <a:rPr lang="en" sz="1100" b="1">
                          <a:solidFill>
                            <a:schemeClr val="dk1"/>
                          </a:solidFill>
                          <a:latin typeface="Zen Dots"/>
                          <a:ea typeface="Zen Dots"/>
                          <a:cs typeface="Zen Dots"/>
                        </a:rPr>
                        <a:t>Sea Level Rise</a:t>
                      </a:r>
                      <a:endParaRPr lang="en" sz="1100" b="1">
                        <a:solidFill>
                          <a:schemeClr val="dk1"/>
                        </a:solidFill>
                        <a:latin typeface="Zen Dots"/>
                        <a:ea typeface="Zen Dots"/>
                        <a:cs typeface="Zen Dots"/>
                        <a:sym typeface="Zen Dots"/>
                      </a:endParaRPr>
                    </a:p>
                  </a:txBody>
                  <a:tcPr marL="91425" marR="91425" marT="91425" marB="91425" anchor="ctr">
                    <a:lnL w="9525" cap="flat" cmpd="sng">
                      <a:solidFill>
                        <a:schemeClr val="lt1"/>
                      </a:solidFill>
                      <a:prstDash val="solid"/>
                      <a:round/>
                      <a:headEnd type="none" w="sm" len="sm"/>
                      <a:tailEnd type="none" w="sm" len="sm"/>
                    </a:lnL>
                    <a:lnR w="9525" cap="flat" cmpd="sng">
                      <a:solidFill>
                        <a:schemeClr val="lt1"/>
                      </a:solidFill>
                      <a:prstDash val="solid"/>
                      <a:round/>
                      <a:headEnd type="none" w="sm" len="sm"/>
                      <a:tailEnd type="none" w="sm" len="sm"/>
                    </a:lnR>
                    <a:lnT w="9525" cap="flat" cmpd="sng">
                      <a:solidFill>
                        <a:schemeClr val="lt1"/>
                      </a:solidFill>
                      <a:prstDash val="solid"/>
                      <a:round/>
                      <a:headEnd type="none" w="sm" len="sm"/>
                      <a:tailEnd type="none" w="sm" len="sm"/>
                    </a:lnT>
                    <a:lnB w="9525" cap="flat" cmpd="sng" algn="ctr">
                      <a:solidFill>
                        <a:schemeClr val="lt1"/>
                      </a:solidFill>
                      <a:prstDash val="solid"/>
                      <a:round/>
                      <a:headEnd type="none" w="sm" len="sm"/>
                      <a:tailEnd type="none" w="sm" len="sm"/>
                    </a:lnB>
                    <a:solidFill>
                      <a:schemeClr val="lt2"/>
                    </a:solidFill>
                  </a:tcPr>
                </a:tc>
                <a:extLst>
                  <a:ext uri="{0D108BD9-81ED-4DB2-BD59-A6C34878D82A}">
                    <a16:rowId xmlns:a16="http://schemas.microsoft.com/office/drawing/2014/main" val="10000"/>
                  </a:ext>
                </a:extLst>
              </a:tr>
              <a:tr h="1020726">
                <a:tc>
                  <a:txBody>
                    <a:bodyPr/>
                    <a:lstStyle/>
                    <a:p>
                      <a:pPr marL="0" lvl="0" indent="0" algn="ctr">
                        <a:lnSpc>
                          <a:spcPct val="100000"/>
                        </a:lnSpc>
                        <a:spcBef>
                          <a:spcPts val="0"/>
                        </a:spcBef>
                        <a:spcAft>
                          <a:spcPts val="0"/>
                        </a:spcAft>
                        <a:buNone/>
                      </a:pPr>
                      <a:r>
                        <a:rPr lang="en" sz="1100" b="1" i="0" u="none" strike="noStrike" noProof="0">
                          <a:solidFill>
                            <a:schemeClr val="dk1"/>
                          </a:solidFill>
                          <a:latin typeface="Zen Dots"/>
                        </a:rPr>
                        <a:t>Rainfall</a:t>
                      </a:r>
                      <a:endParaRPr lang="en-US">
                        <a:sym typeface="Zen Dots"/>
                      </a:endParaRPr>
                    </a:p>
                  </a:txBody>
                  <a:tcPr marL="91425" marR="91425" marT="91425" marB="91425" anchor="ctr">
                    <a:lnL w="9524">
                      <a:solidFill>
                        <a:schemeClr val="lt1"/>
                      </a:solidFill>
                    </a:lnL>
                    <a:lnR w="9524" cap="flat" cmpd="sng" algn="ctr">
                      <a:solidFill>
                        <a:schemeClr val="lt1"/>
                      </a:solidFill>
                      <a:prstDash val="solid"/>
                      <a:round/>
                      <a:headEnd type="none" w="med" len="med"/>
                      <a:tailEnd type="none" w="med" len="med"/>
                    </a:lnR>
                    <a:lnT w="9524" cap="flat" cmpd="sng" algn="ctr">
                      <a:solidFill>
                        <a:schemeClr val="lt1"/>
                      </a:solidFill>
                      <a:prstDash val="solid"/>
                      <a:round/>
                      <a:headEnd type="none" w="med" len="med"/>
                      <a:tailEnd type="none" w="med" len="med"/>
                    </a:lnT>
                    <a:lnB w="9524">
                      <a:solidFill>
                        <a:schemeClr val="lt1"/>
                      </a:solidFill>
                    </a:lnB>
                    <a:solidFill>
                      <a:schemeClr val="lt2"/>
                    </a:solidFill>
                  </a:tcPr>
                </a:tc>
                <a:tc>
                  <a:txBody>
                    <a:bodyPr/>
                    <a:lstStyle/>
                    <a:p>
                      <a:pPr marL="0" lvl="0" indent="0" algn="ctr">
                        <a:lnSpc>
                          <a:spcPct val="100000"/>
                        </a:lnSpc>
                        <a:spcBef>
                          <a:spcPts val="0"/>
                        </a:spcBef>
                        <a:spcAft>
                          <a:spcPts val="0"/>
                        </a:spcAft>
                        <a:buNone/>
                      </a:pPr>
                      <a:r>
                        <a:rPr lang="en" sz="1100" b="1" i="0" u="none" strike="noStrike" noProof="0">
                          <a:solidFill>
                            <a:schemeClr val="dk1"/>
                          </a:solidFill>
                          <a:latin typeface="Zen Dots"/>
                        </a:rPr>
                        <a:t>Population</a:t>
                      </a:r>
                      <a:endParaRPr lang="en-US">
                        <a:sym typeface="Zen Dots"/>
                      </a:endParaRPr>
                    </a:p>
                  </a:txBody>
                  <a:tcPr marL="91425" marR="91425" marT="91425" marB="91425" anchor="ctr">
                    <a:lnL w="9524" cap="flat" cmpd="sng" algn="ctr">
                      <a:solidFill>
                        <a:schemeClr val="lt1"/>
                      </a:solidFill>
                      <a:prstDash val="solid"/>
                      <a:round/>
                      <a:headEnd type="none" w="med" len="med"/>
                      <a:tailEnd type="none" w="med" len="med"/>
                    </a:lnL>
                    <a:lnR w="9524" cap="flat" cmpd="sng" algn="ctr">
                      <a:solidFill>
                        <a:schemeClr val="lt1"/>
                      </a:solidFill>
                      <a:prstDash val="solid"/>
                      <a:round/>
                      <a:headEnd type="none" w="med" len="med"/>
                      <a:tailEnd type="none" w="med" len="med"/>
                    </a:lnR>
                    <a:lnT w="9525" cap="flat" cmpd="sng" algn="ctr">
                      <a:solidFill>
                        <a:schemeClr val="lt1"/>
                      </a:solidFill>
                      <a:prstDash val="solid"/>
                      <a:round/>
                      <a:headEnd type="none" w="sm" len="sm"/>
                      <a:tailEnd type="none" w="sm" len="sm"/>
                    </a:lnT>
                    <a:lnB w="9524">
                      <a:solidFill>
                        <a:schemeClr val="lt1"/>
                      </a:solidFill>
                    </a:lnB>
                    <a:solidFill>
                      <a:schemeClr val="lt2"/>
                    </a:solidFill>
                  </a:tcPr>
                </a:tc>
                <a:tc>
                  <a:txBody>
                    <a:bodyPr/>
                    <a:lstStyle/>
                    <a:p>
                      <a:pPr marL="0" lvl="0" indent="0" algn="ctr">
                        <a:lnSpc>
                          <a:spcPct val="100000"/>
                        </a:lnSpc>
                        <a:spcBef>
                          <a:spcPts val="0"/>
                        </a:spcBef>
                        <a:spcAft>
                          <a:spcPts val="0"/>
                        </a:spcAft>
                        <a:buNone/>
                      </a:pPr>
                      <a:r>
                        <a:rPr lang="en" sz="1100" b="1" i="0" u="none" strike="noStrike" noProof="0">
                          <a:solidFill>
                            <a:schemeClr val="dk1"/>
                          </a:solidFill>
                          <a:latin typeface="Zen Dots"/>
                        </a:rPr>
                        <a:t>Renewable Energy</a:t>
                      </a:r>
                      <a:endParaRPr lang="en-US">
                        <a:sym typeface="Zen Dots"/>
                      </a:endParaRPr>
                    </a:p>
                  </a:txBody>
                  <a:tcPr marL="91425" marR="91425" marT="91425" marB="91425" anchor="ctr">
                    <a:lnL w="9524" cap="flat" cmpd="sng" algn="ctr">
                      <a:solidFill>
                        <a:schemeClr val="lt1"/>
                      </a:solidFill>
                      <a:prstDash val="solid"/>
                      <a:round/>
                      <a:headEnd type="none" w="med" len="med"/>
                      <a:tailEnd type="none" w="med" len="med"/>
                    </a:lnL>
                    <a:lnR w="9524" cap="flat" cmpd="sng" algn="ctr">
                      <a:solidFill>
                        <a:schemeClr val="lt1"/>
                      </a:solidFill>
                      <a:prstDash val="solid"/>
                      <a:round/>
                      <a:headEnd type="none" w="med" len="med"/>
                      <a:tailEnd type="none" w="med" len="med"/>
                    </a:lnR>
                    <a:lnT w="9525" cap="flat" cmpd="sng" algn="ctr">
                      <a:solidFill>
                        <a:schemeClr val="lt1"/>
                      </a:solidFill>
                      <a:prstDash val="solid"/>
                      <a:round/>
                      <a:headEnd type="none" w="sm" len="sm"/>
                      <a:tailEnd type="none" w="sm" len="sm"/>
                    </a:lnT>
                    <a:lnB w="9524">
                      <a:solidFill>
                        <a:schemeClr val="lt1"/>
                      </a:solidFill>
                    </a:lnB>
                    <a:solidFill>
                      <a:schemeClr val="lt2"/>
                    </a:solidFill>
                  </a:tcPr>
                </a:tc>
                <a:tc>
                  <a:txBody>
                    <a:bodyPr/>
                    <a:lstStyle/>
                    <a:p>
                      <a:pPr marL="0" lvl="0" indent="0" algn="ctr">
                        <a:lnSpc>
                          <a:spcPct val="100000"/>
                        </a:lnSpc>
                        <a:spcBef>
                          <a:spcPts val="0"/>
                        </a:spcBef>
                        <a:spcAft>
                          <a:spcPts val="0"/>
                        </a:spcAft>
                        <a:buNone/>
                      </a:pPr>
                      <a:r>
                        <a:rPr lang="en" sz="1100" b="1" i="0" u="none" strike="noStrike" noProof="0">
                          <a:solidFill>
                            <a:schemeClr val="dk1"/>
                          </a:solidFill>
                          <a:latin typeface="Zen Dots"/>
                        </a:rPr>
                        <a:t>Extreme Weather Events</a:t>
                      </a:r>
                      <a:endParaRPr lang="en-US">
                        <a:sym typeface="Zen Dots"/>
                      </a:endParaRPr>
                    </a:p>
                  </a:txBody>
                  <a:tcPr marL="91425" marR="91425" marT="91425" marB="91425" anchor="ctr">
                    <a:lnL w="9524" cap="flat" cmpd="sng" algn="ctr">
                      <a:solidFill>
                        <a:schemeClr val="lt1"/>
                      </a:solidFill>
                      <a:prstDash val="solid"/>
                      <a:round/>
                      <a:headEnd type="none" w="med" len="med"/>
                      <a:tailEnd type="none" w="med" len="med"/>
                    </a:lnL>
                    <a:lnR w="9524" cap="flat" cmpd="sng" algn="ctr">
                      <a:solidFill>
                        <a:schemeClr val="lt1"/>
                      </a:solidFill>
                      <a:prstDash val="solid"/>
                      <a:round/>
                      <a:headEnd type="none" w="med" len="med"/>
                      <a:tailEnd type="none" w="med" len="med"/>
                    </a:lnR>
                    <a:lnT w="9525" cap="flat" cmpd="sng" algn="ctr">
                      <a:solidFill>
                        <a:schemeClr val="lt1"/>
                      </a:solidFill>
                      <a:prstDash val="solid"/>
                      <a:round/>
                      <a:headEnd type="none" w="sm" len="sm"/>
                      <a:tailEnd type="none" w="sm" len="sm"/>
                    </a:lnT>
                    <a:lnB w="9524">
                      <a:solidFill>
                        <a:schemeClr val="lt1"/>
                      </a:solidFill>
                    </a:lnB>
                    <a:solidFill>
                      <a:schemeClr val="lt2"/>
                    </a:solidFill>
                  </a:tcPr>
                </a:tc>
                <a:tc>
                  <a:txBody>
                    <a:bodyPr/>
                    <a:lstStyle/>
                    <a:p>
                      <a:pPr marL="0" lvl="0" indent="0" algn="ctr">
                        <a:lnSpc>
                          <a:spcPct val="100000"/>
                        </a:lnSpc>
                        <a:spcBef>
                          <a:spcPts val="0"/>
                        </a:spcBef>
                        <a:spcAft>
                          <a:spcPts val="0"/>
                        </a:spcAft>
                        <a:buNone/>
                      </a:pPr>
                      <a:r>
                        <a:rPr lang="en" sz="1100" b="1" i="0" u="none" strike="noStrike" noProof="0">
                          <a:solidFill>
                            <a:schemeClr val="dk1"/>
                          </a:solidFill>
                          <a:latin typeface="Zen Dots"/>
                        </a:rPr>
                        <a:t>Forest Area</a:t>
                      </a:r>
                      <a:endParaRPr lang="en-US">
                        <a:sym typeface="Zen Dots"/>
                      </a:endParaRPr>
                    </a:p>
                  </a:txBody>
                  <a:tcPr marL="91425" marR="91425" marT="91425" marB="91425" anchor="ctr">
                    <a:lnL w="9524" cap="flat" cmpd="sng" algn="ctr">
                      <a:solidFill>
                        <a:schemeClr val="lt1"/>
                      </a:solidFill>
                      <a:prstDash val="solid"/>
                      <a:round/>
                      <a:headEnd type="none" w="med" len="med"/>
                      <a:tailEnd type="none" w="med" len="med"/>
                    </a:lnL>
                    <a:lnR w="9524">
                      <a:solidFill>
                        <a:schemeClr val="lt1"/>
                      </a:solidFill>
                    </a:lnR>
                    <a:lnT w="9525" cap="flat" cmpd="sng" algn="ctr">
                      <a:solidFill>
                        <a:schemeClr val="lt1"/>
                      </a:solidFill>
                      <a:prstDash val="solid"/>
                      <a:round/>
                      <a:headEnd type="none" w="sm" len="sm"/>
                      <a:tailEnd type="none" w="sm" len="sm"/>
                    </a:lnT>
                    <a:lnB w="9524">
                      <a:solidFill>
                        <a:schemeClr val="lt1"/>
                      </a:solidFill>
                    </a:lnB>
                    <a:solidFill>
                      <a:schemeClr val="lt2"/>
                    </a:solidFill>
                  </a:tcPr>
                </a:tc>
                <a:extLst>
                  <a:ext uri="{0D108BD9-81ED-4DB2-BD59-A6C34878D82A}">
                    <a16:rowId xmlns:a16="http://schemas.microsoft.com/office/drawing/2014/main" val="353830892"/>
                  </a:ext>
                </a:extLst>
              </a:tr>
            </a:tbl>
          </a:graphicData>
        </a:graphic>
      </p:graphicFrame>
      <p:sp>
        <p:nvSpPr>
          <p:cNvPr id="4" name="TextBox 1">
            <a:extLst>
              <a:ext uri="{FF2B5EF4-FFF2-40B4-BE49-F238E27FC236}">
                <a16:creationId xmlns:a16="http://schemas.microsoft.com/office/drawing/2014/main" id="{2A5CCB0C-E644-C5D9-4031-03EE357A266F}"/>
              </a:ext>
            </a:extLst>
          </p:cNvPr>
          <p:cNvSpPr txBox="1"/>
          <p:nvPr/>
        </p:nvSpPr>
        <p:spPr>
          <a:xfrm>
            <a:off x="606318" y="332073"/>
            <a:ext cx="7690405" cy="2000548"/>
          </a:xfrm>
          <a:prstGeom prst="rect">
            <a:avLst/>
          </a:prstGeom>
          <a:noFill/>
        </p:spPr>
        <p:txBody>
          <a:bodyPr rot="0" spcFirstLastPara="0" vert="horz" wrap="square" lIns="91440" tIns="45720" rIns="91440" bIns="45720" numCol="1" spcCol="0" rtlCol="0" fromWordArt="0" anchor="t" anchorCtr="0" forceAA="0" compatLnSpc="1">
            <a:prstTxWarp prst="textNoShape">
              <a:avLst/>
            </a:prstTxWarp>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r>
              <a:rPr lang="en-US" sz="1800" b="1">
                <a:solidFill>
                  <a:schemeClr val="bg1">
                    <a:lumMod val="20000"/>
                    <a:lumOff val="80000"/>
                  </a:schemeClr>
                </a:solidFill>
                <a:latin typeface="Times New Roman"/>
              </a:rPr>
              <a:t>OUR SOURCE</a:t>
            </a:r>
          </a:p>
          <a:p>
            <a:pPr algn="ctr"/>
            <a:r>
              <a:rPr lang="en-US">
                <a:solidFill>
                  <a:schemeClr val="bg1">
                    <a:lumMod val="20000"/>
                    <a:lumOff val="80000"/>
                  </a:schemeClr>
                </a:solidFill>
                <a:latin typeface="Times New Roman"/>
              </a:rPr>
              <a:t>Dataset from </a:t>
            </a:r>
            <a:r>
              <a:rPr lang="en-US" b="1">
                <a:solidFill>
                  <a:schemeClr val="bg1">
                    <a:lumMod val="20000"/>
                    <a:lumOff val="80000"/>
                  </a:schemeClr>
                </a:solidFill>
                <a:latin typeface="Times New Roman"/>
              </a:rPr>
              <a:t>Kaggle</a:t>
            </a:r>
            <a:r>
              <a:rPr lang="en-US">
                <a:solidFill>
                  <a:schemeClr val="bg1">
                    <a:lumMod val="20000"/>
                    <a:lumOff val="80000"/>
                  </a:schemeClr>
                </a:solidFill>
                <a:latin typeface="Times New Roman"/>
              </a:rPr>
              <a:t>: </a:t>
            </a:r>
            <a:r>
              <a:rPr lang="en-US">
                <a:solidFill>
                  <a:schemeClr val="bg1">
                    <a:lumMod val="20000"/>
                    <a:lumOff val="80000"/>
                  </a:schemeClr>
                </a:solidFill>
                <a:latin typeface="Times New Roman"/>
                <a:hlinkClick r:id="rId2">
                  <a:extLst>
                    <a:ext uri="{A12FA001-AC4F-418D-AE19-62706E023703}">
                      <ahyp:hlinkClr xmlns:ahyp="http://schemas.microsoft.com/office/drawing/2018/hyperlinkcolor" val="tx"/>
                    </a:ext>
                  </a:extLst>
                </a:hlinkClick>
              </a:rPr>
              <a:t>Global Temperature Data</a:t>
            </a:r>
            <a:r>
              <a:rPr lang="en-US">
                <a:solidFill>
                  <a:schemeClr val="bg1">
                    <a:lumMod val="20000"/>
                    <a:lumOff val="80000"/>
                  </a:schemeClr>
                </a:solidFill>
                <a:latin typeface="Times New Roman"/>
              </a:rPr>
              <a:t> by Adil Shamim</a:t>
            </a:r>
          </a:p>
          <a:p>
            <a:pPr algn="ctr"/>
            <a:endParaRPr lang="en-US">
              <a:solidFill>
                <a:schemeClr val="bg1">
                  <a:lumMod val="20000"/>
                  <a:lumOff val="80000"/>
                </a:schemeClr>
              </a:solidFill>
              <a:latin typeface="Times New Roman"/>
            </a:endParaRPr>
          </a:p>
          <a:p>
            <a:pPr algn="ctr"/>
            <a:r>
              <a:rPr lang="en-US" sz="1800" b="1">
                <a:solidFill>
                  <a:schemeClr val="bg1">
                    <a:lumMod val="20000"/>
                    <a:lumOff val="80000"/>
                  </a:schemeClr>
                </a:solidFill>
                <a:latin typeface="Times New Roman"/>
              </a:rPr>
              <a:t>THE GOAL:</a:t>
            </a:r>
            <a:br>
              <a:rPr lang="en-US" b="1">
                <a:latin typeface="Times New Roman"/>
              </a:rPr>
            </a:br>
            <a:r>
              <a:rPr lang="en-US" b="1">
                <a:solidFill>
                  <a:schemeClr val="bg1">
                    <a:lumMod val="20000"/>
                    <a:lumOff val="80000"/>
                  </a:schemeClr>
                </a:solidFill>
                <a:latin typeface="Times New Roman"/>
              </a:rPr>
              <a:t> To visualize and uncover patterns in climate change and variability across different countries between the years 2000 and 2024</a:t>
            </a:r>
          </a:p>
          <a:p>
            <a:pPr algn="ctr"/>
            <a:endParaRPr lang="en-US" b="1">
              <a:solidFill>
                <a:schemeClr val="bg1">
                  <a:lumMod val="20000"/>
                  <a:lumOff val="80000"/>
                </a:schemeClr>
              </a:solidFill>
              <a:latin typeface="Times New Roman"/>
            </a:endParaRPr>
          </a:p>
          <a:p>
            <a:pPr algn="ctr"/>
            <a:r>
              <a:rPr lang="en-US" sz="1800" b="1">
                <a:solidFill>
                  <a:schemeClr val="bg1">
                    <a:lumMod val="20000"/>
                    <a:lumOff val="80000"/>
                  </a:schemeClr>
                </a:solidFill>
                <a:latin typeface="Times New Roman"/>
                <a:cs typeface="Times New Roman"/>
              </a:rPr>
              <a:t>TEN COLUMNS:</a:t>
            </a:r>
          </a:p>
        </p:txBody>
      </p:sp>
      <p:sp>
        <p:nvSpPr>
          <p:cNvPr id="9" name="Google Shape;1062;p32">
            <a:extLst>
              <a:ext uri="{FF2B5EF4-FFF2-40B4-BE49-F238E27FC236}">
                <a16:creationId xmlns:a16="http://schemas.microsoft.com/office/drawing/2014/main" id="{7F44E4B5-686E-63D0-C997-420641077634}"/>
              </a:ext>
            </a:extLst>
          </p:cNvPr>
          <p:cNvSpPr txBox="1">
            <a:spLocks/>
          </p:cNvSpPr>
          <p:nvPr/>
        </p:nvSpPr>
        <p:spPr>
          <a:xfrm>
            <a:off x="5088582" y="4644070"/>
            <a:ext cx="4055400" cy="64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chemeClr val="dk1"/>
              </a:buClr>
              <a:buSzPts val="2200"/>
              <a:buFont typeface="Zen Dots"/>
              <a:buNone/>
              <a:defRPr sz="2200" b="1" i="0" u="none" strike="noStrike" cap="none">
                <a:solidFill>
                  <a:schemeClr val="dk1"/>
                </a:solidFill>
                <a:latin typeface="Zen Dots"/>
                <a:ea typeface="Zen Dots"/>
                <a:cs typeface="Zen Dots"/>
                <a:sym typeface="Zen Dots"/>
              </a:defRPr>
            </a:lvl1pPr>
            <a:lvl2pPr marR="0" lvl="1"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2pPr>
            <a:lvl3pPr marR="0" lvl="2"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3pPr>
            <a:lvl4pPr marR="0" lvl="3"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4pPr>
            <a:lvl5pPr marR="0" lvl="4"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5pPr>
            <a:lvl6pPr marR="0" lvl="5"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6pPr>
            <a:lvl7pPr marR="0" lvl="6"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7pPr>
            <a:lvl8pPr marR="0" lvl="7"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8pPr>
            <a:lvl9pPr marR="0" lvl="8" algn="l" rtl="0">
              <a:lnSpc>
                <a:spcPct val="100000"/>
              </a:lnSpc>
              <a:spcBef>
                <a:spcPts val="0"/>
              </a:spcBef>
              <a:spcAft>
                <a:spcPts val="0"/>
              </a:spcAft>
              <a:buClr>
                <a:schemeClr val="dk1"/>
              </a:buClr>
              <a:buSzPts val="3000"/>
              <a:buFont typeface="Zen Dots"/>
              <a:buNone/>
              <a:defRPr sz="3000" b="1" i="0" u="none" strike="noStrike" cap="none">
                <a:solidFill>
                  <a:schemeClr val="dk1"/>
                </a:solidFill>
                <a:latin typeface="Zen Dots"/>
                <a:ea typeface="Zen Dots"/>
                <a:cs typeface="Zen Dots"/>
                <a:sym typeface="Zen Dots"/>
              </a:defRPr>
            </a:lvl9pPr>
          </a:lstStyle>
          <a:p>
            <a:r>
              <a:rPr lang="en-US"/>
              <a:t>Data Selection</a:t>
            </a:r>
          </a:p>
        </p:txBody>
      </p:sp>
    </p:spTree>
    <p:extLst>
      <p:ext uri="{BB962C8B-B14F-4D97-AF65-F5344CB8AC3E}">
        <p14:creationId xmlns:p14="http://schemas.microsoft.com/office/powerpoint/2010/main" val="3863463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B3FA4F5-45EE-E7E7-55B7-E08BE5E4A01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89E8C92-257F-9984-88F0-5B8814B1E39F}"/>
              </a:ext>
            </a:extLst>
          </p:cNvPr>
          <p:cNvSpPr>
            <a:spLocks noGrp="1"/>
          </p:cNvSpPr>
          <p:nvPr>
            <p:ph type="title"/>
          </p:nvPr>
        </p:nvSpPr>
        <p:spPr/>
        <p:txBody>
          <a:bodyPr/>
          <a:lstStyle/>
          <a:p>
            <a:r>
              <a:rPr lang="en-US"/>
              <a:t>Data Cleanup</a:t>
            </a:r>
          </a:p>
        </p:txBody>
      </p:sp>
      <p:sp>
        <p:nvSpPr>
          <p:cNvPr id="4" name="Google Shape;1062;p32">
            <a:extLst>
              <a:ext uri="{FF2B5EF4-FFF2-40B4-BE49-F238E27FC236}">
                <a16:creationId xmlns:a16="http://schemas.microsoft.com/office/drawing/2014/main" id="{A72A4271-92D1-EAC4-B34E-90A3A3821507}"/>
              </a:ext>
            </a:extLst>
          </p:cNvPr>
          <p:cNvSpPr txBox="1">
            <a:spLocks/>
          </p:cNvSpPr>
          <p:nvPr/>
        </p:nvSpPr>
        <p:spPr>
          <a:xfrm>
            <a:off x="4439358" y="4561774"/>
            <a:ext cx="4055400" cy="64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Zen Dots"/>
              <a:buNone/>
              <a:defRPr sz="4000" b="1" i="0" u="none" strike="noStrike" cap="none">
                <a:solidFill>
                  <a:schemeClr val="lt1"/>
                </a:solidFill>
                <a:latin typeface="Zen Dots"/>
                <a:ea typeface="Zen Dots"/>
                <a:cs typeface="Zen Dots"/>
                <a:sym typeface="Zen Dots"/>
              </a:defRPr>
            </a:lvl1pPr>
            <a:lvl2pPr marR="0" lvl="1"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2pPr>
            <a:lvl3pPr marR="0" lvl="2"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3pPr>
            <a:lvl4pPr marR="0" lvl="3"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4pPr>
            <a:lvl5pPr marR="0" lvl="4"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5pPr>
            <a:lvl6pPr marR="0" lvl="5"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6pPr>
            <a:lvl7pPr marR="0" lvl="6"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7pPr>
            <a:lvl8pPr marR="0" lvl="7"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8pPr>
            <a:lvl9pPr marR="0" lvl="8"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9pPr>
          </a:lstStyle>
          <a:p>
            <a:r>
              <a:rPr lang="en-US" sz="2900">
                <a:solidFill>
                  <a:schemeClr val="tx1"/>
                </a:solidFill>
              </a:rPr>
              <a:t>Data Wrangling</a:t>
            </a:r>
            <a:endParaRPr lang="en-US"/>
          </a:p>
        </p:txBody>
      </p:sp>
      <p:sp>
        <p:nvSpPr>
          <p:cNvPr id="9" name="TextBox 8">
            <a:extLst>
              <a:ext uri="{FF2B5EF4-FFF2-40B4-BE49-F238E27FC236}">
                <a16:creationId xmlns:a16="http://schemas.microsoft.com/office/drawing/2014/main" id="{DEDA41D3-32DB-805F-A66A-89E5F3985CF4}"/>
              </a:ext>
            </a:extLst>
          </p:cNvPr>
          <p:cNvSpPr txBox="1"/>
          <p:nvPr/>
        </p:nvSpPr>
        <p:spPr>
          <a:xfrm>
            <a:off x="717719" y="1164607"/>
            <a:ext cx="7553039" cy="329320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chemeClr val="accent6"/>
                </a:solidFill>
                <a:latin typeface="Times New Roman"/>
              </a:rPr>
              <a:t>The dataset did not have any empty or null rows, so those did not have to be addressed. </a:t>
            </a:r>
          </a:p>
          <a:p>
            <a:endParaRPr lang="en-US" sz="1600">
              <a:solidFill>
                <a:schemeClr val="accent6"/>
              </a:solidFill>
              <a:latin typeface="Times New Roman"/>
            </a:endParaRPr>
          </a:p>
          <a:p>
            <a:r>
              <a:rPr lang="en-US" sz="1600">
                <a:solidFill>
                  <a:schemeClr val="accent6"/>
                </a:solidFill>
                <a:latin typeface="Times New Roman"/>
              </a:rPr>
              <a:t>However, some countries had multiple rows for the same year, which can be quite confusing. For example, South Africa had 7 entries in the year of 2000. With no month being listed, it can be hard to tell which should be used. To make it easier and only allow one row per country per year, we grouped by Year and Country (which automatically arranges the data from oldest to most recent for easier visual clarity), and then aggregated the data, using mean and max when appropriate. </a:t>
            </a:r>
          </a:p>
          <a:p>
            <a:endParaRPr lang="en-US" sz="1600">
              <a:solidFill>
                <a:schemeClr val="accent6"/>
              </a:solidFill>
              <a:latin typeface="Times New Roman"/>
            </a:endParaRPr>
          </a:p>
          <a:p>
            <a:r>
              <a:rPr lang="en-US" sz="1600">
                <a:solidFill>
                  <a:schemeClr val="accent6"/>
                </a:solidFill>
                <a:latin typeface="Times New Roman"/>
              </a:rPr>
              <a:t>It should be noted that after this consolidation, there were still some countries that did not have data at all for some years. The significance of the amount of data collected is discussed in a later slide. </a:t>
            </a:r>
          </a:p>
          <a:p>
            <a:pPr marL="285750" indent="-285750">
              <a:buChar char="•"/>
            </a:pPr>
            <a:endParaRPr lang="en-US" sz="1600">
              <a:solidFill>
                <a:schemeClr val="accent6"/>
              </a:solidFill>
            </a:endParaRPr>
          </a:p>
        </p:txBody>
      </p:sp>
    </p:spTree>
    <p:extLst>
      <p:ext uri="{BB962C8B-B14F-4D97-AF65-F5344CB8AC3E}">
        <p14:creationId xmlns:p14="http://schemas.microsoft.com/office/powerpoint/2010/main" val="26655960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9244BD-3299-8FA2-2060-5F07B52AE8A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C8A94B9C-50B1-2FC5-DB3B-2DD2AC9A6551}"/>
              </a:ext>
            </a:extLst>
          </p:cNvPr>
          <p:cNvSpPr>
            <a:spLocks noGrp="1"/>
          </p:cNvSpPr>
          <p:nvPr>
            <p:ph type="title"/>
          </p:nvPr>
        </p:nvSpPr>
        <p:spPr/>
        <p:txBody>
          <a:bodyPr/>
          <a:lstStyle/>
          <a:p>
            <a:r>
              <a:rPr lang="en-US"/>
              <a:t>Data Cleanup</a:t>
            </a:r>
          </a:p>
        </p:txBody>
      </p:sp>
      <p:sp>
        <p:nvSpPr>
          <p:cNvPr id="4" name="Google Shape;1062;p32">
            <a:extLst>
              <a:ext uri="{FF2B5EF4-FFF2-40B4-BE49-F238E27FC236}">
                <a16:creationId xmlns:a16="http://schemas.microsoft.com/office/drawing/2014/main" id="{70CEF049-3D50-F81D-6869-674C39D828CB}"/>
              </a:ext>
            </a:extLst>
          </p:cNvPr>
          <p:cNvSpPr txBox="1">
            <a:spLocks/>
          </p:cNvSpPr>
          <p:nvPr/>
        </p:nvSpPr>
        <p:spPr>
          <a:xfrm>
            <a:off x="4439358" y="4561774"/>
            <a:ext cx="4055400" cy="64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Zen Dots"/>
              <a:buNone/>
              <a:defRPr sz="4000" b="1" i="0" u="none" strike="noStrike" cap="none">
                <a:solidFill>
                  <a:schemeClr val="lt1"/>
                </a:solidFill>
                <a:latin typeface="Zen Dots"/>
                <a:ea typeface="Zen Dots"/>
                <a:cs typeface="Zen Dots"/>
                <a:sym typeface="Zen Dots"/>
              </a:defRPr>
            </a:lvl1pPr>
            <a:lvl2pPr marR="0" lvl="1"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2pPr>
            <a:lvl3pPr marR="0" lvl="2"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3pPr>
            <a:lvl4pPr marR="0" lvl="3"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4pPr>
            <a:lvl5pPr marR="0" lvl="4"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5pPr>
            <a:lvl6pPr marR="0" lvl="5"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6pPr>
            <a:lvl7pPr marR="0" lvl="6"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7pPr>
            <a:lvl8pPr marR="0" lvl="7"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8pPr>
            <a:lvl9pPr marR="0" lvl="8"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9pPr>
          </a:lstStyle>
          <a:p>
            <a:r>
              <a:rPr lang="en-US" sz="2900">
                <a:solidFill>
                  <a:schemeClr val="tx1"/>
                </a:solidFill>
              </a:rPr>
              <a:t>Data Wrangling</a:t>
            </a:r>
            <a:endParaRPr lang="en-US"/>
          </a:p>
        </p:txBody>
      </p:sp>
      <p:sp>
        <p:nvSpPr>
          <p:cNvPr id="9" name="TextBox 8">
            <a:extLst>
              <a:ext uri="{FF2B5EF4-FFF2-40B4-BE49-F238E27FC236}">
                <a16:creationId xmlns:a16="http://schemas.microsoft.com/office/drawing/2014/main" id="{257579E3-DFD9-2308-C027-6D577BF60B52}"/>
              </a:ext>
            </a:extLst>
          </p:cNvPr>
          <p:cNvSpPr txBox="1"/>
          <p:nvPr/>
        </p:nvSpPr>
        <p:spPr>
          <a:xfrm>
            <a:off x="360631" y="2438202"/>
            <a:ext cx="90430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accent6"/>
                </a:solidFill>
                <a:latin typeface="Times New Roman"/>
              </a:rPr>
              <a:t>Before</a:t>
            </a:r>
            <a:endParaRPr lang="en-US"/>
          </a:p>
          <a:p>
            <a:pPr marL="285750" indent="-285750">
              <a:buChar char="•"/>
            </a:pPr>
            <a:endParaRPr lang="en-US" sz="2000">
              <a:solidFill>
                <a:schemeClr val="accent6"/>
              </a:solidFill>
            </a:endParaRPr>
          </a:p>
        </p:txBody>
      </p:sp>
      <p:pic>
        <p:nvPicPr>
          <p:cNvPr id="3" name="Picture 2" descr="A screenshot of a graph&#10;&#10;AI-generated content may be incorrect.">
            <a:extLst>
              <a:ext uri="{FF2B5EF4-FFF2-40B4-BE49-F238E27FC236}">
                <a16:creationId xmlns:a16="http://schemas.microsoft.com/office/drawing/2014/main" id="{15DB41B4-FCDA-5D40-7654-791FF6DA639D}"/>
              </a:ext>
            </a:extLst>
          </p:cNvPr>
          <p:cNvPicPr>
            <a:picLocks noChangeAspect="1"/>
          </p:cNvPicPr>
          <p:nvPr/>
        </p:nvPicPr>
        <p:blipFill>
          <a:blip r:embed="rId2"/>
          <a:stretch>
            <a:fillRect/>
          </a:stretch>
        </p:blipFill>
        <p:spPr>
          <a:xfrm>
            <a:off x="362683" y="1095287"/>
            <a:ext cx="8654928" cy="1337340"/>
          </a:xfrm>
          <a:prstGeom prst="rect">
            <a:avLst/>
          </a:prstGeom>
        </p:spPr>
      </p:pic>
      <p:pic>
        <p:nvPicPr>
          <p:cNvPr id="5" name="Picture 4" descr="A screenshot of a graph&#10;&#10;AI-generated content may be incorrect.">
            <a:extLst>
              <a:ext uri="{FF2B5EF4-FFF2-40B4-BE49-F238E27FC236}">
                <a16:creationId xmlns:a16="http://schemas.microsoft.com/office/drawing/2014/main" id="{4E4E47B2-1546-DA99-568B-59E7EF6A444A}"/>
              </a:ext>
            </a:extLst>
          </p:cNvPr>
          <p:cNvPicPr>
            <a:picLocks noChangeAspect="1"/>
          </p:cNvPicPr>
          <p:nvPr/>
        </p:nvPicPr>
        <p:blipFill>
          <a:blip r:embed="rId3"/>
          <a:stretch>
            <a:fillRect/>
          </a:stretch>
        </p:blipFill>
        <p:spPr>
          <a:xfrm>
            <a:off x="1450731" y="2646578"/>
            <a:ext cx="7352568" cy="1504397"/>
          </a:xfrm>
          <a:prstGeom prst="rect">
            <a:avLst/>
          </a:prstGeom>
        </p:spPr>
      </p:pic>
      <p:sp>
        <p:nvSpPr>
          <p:cNvPr id="6" name="TextBox 5">
            <a:extLst>
              <a:ext uri="{FF2B5EF4-FFF2-40B4-BE49-F238E27FC236}">
                <a16:creationId xmlns:a16="http://schemas.microsoft.com/office/drawing/2014/main" id="{6A8D6984-9AD8-BD2E-AA63-4B917DCF31F3}"/>
              </a:ext>
            </a:extLst>
          </p:cNvPr>
          <p:cNvSpPr txBox="1"/>
          <p:nvPr/>
        </p:nvSpPr>
        <p:spPr>
          <a:xfrm>
            <a:off x="8114348" y="4174682"/>
            <a:ext cx="904302" cy="707886"/>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2000">
                <a:solidFill>
                  <a:schemeClr val="accent6"/>
                </a:solidFill>
                <a:latin typeface="Times New Roman"/>
              </a:rPr>
              <a:t>After</a:t>
            </a:r>
            <a:endParaRPr lang="en-US"/>
          </a:p>
          <a:p>
            <a:pPr marL="285750" indent="-285750">
              <a:buChar char="•"/>
            </a:pPr>
            <a:endParaRPr lang="en-US" sz="2000">
              <a:solidFill>
                <a:schemeClr val="accent6"/>
              </a:solidFill>
            </a:endParaRPr>
          </a:p>
        </p:txBody>
      </p:sp>
    </p:spTree>
    <p:extLst>
      <p:ext uri="{BB962C8B-B14F-4D97-AF65-F5344CB8AC3E}">
        <p14:creationId xmlns:p14="http://schemas.microsoft.com/office/powerpoint/2010/main" val="138797530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A2D13A-2D6D-8DEB-73AD-9AE4938C03CD}"/>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FF52B3C-46B3-4BF1-B18C-A8212F3885E1}"/>
              </a:ext>
            </a:extLst>
          </p:cNvPr>
          <p:cNvSpPr>
            <a:spLocks noGrp="1"/>
          </p:cNvSpPr>
          <p:nvPr>
            <p:ph type="title"/>
          </p:nvPr>
        </p:nvSpPr>
        <p:spPr>
          <a:xfrm>
            <a:off x="550095" y="455322"/>
            <a:ext cx="7704000" cy="572700"/>
          </a:xfrm>
        </p:spPr>
        <p:txBody>
          <a:bodyPr/>
          <a:lstStyle/>
          <a:p>
            <a:r>
              <a:rPr lang="en-US"/>
              <a:t>Feature Engineering</a:t>
            </a:r>
          </a:p>
        </p:txBody>
      </p:sp>
      <p:sp>
        <p:nvSpPr>
          <p:cNvPr id="5" name="TextBox 4">
            <a:extLst>
              <a:ext uri="{FF2B5EF4-FFF2-40B4-BE49-F238E27FC236}">
                <a16:creationId xmlns:a16="http://schemas.microsoft.com/office/drawing/2014/main" id="{0EDAC5ED-1661-7248-C69C-16DE7F86E6F8}"/>
              </a:ext>
            </a:extLst>
          </p:cNvPr>
          <p:cNvSpPr txBox="1"/>
          <p:nvPr/>
        </p:nvSpPr>
        <p:spPr>
          <a:xfrm>
            <a:off x="470584" y="2138153"/>
            <a:ext cx="8479793" cy="230832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r>
              <a:rPr lang="en-US" sz="1800" b="1" err="1">
                <a:solidFill>
                  <a:schemeClr val="accent6"/>
                </a:solidFill>
                <a:latin typeface="Times New Roman"/>
              </a:rPr>
              <a:t>Abv_Avg_Events</a:t>
            </a:r>
            <a:r>
              <a:rPr lang="en-US" sz="1800" b="1">
                <a:solidFill>
                  <a:schemeClr val="accent6"/>
                </a:solidFill>
                <a:latin typeface="Times New Roman"/>
              </a:rPr>
              <a:t>: </a:t>
            </a:r>
            <a:r>
              <a:rPr lang="en-US" sz="1800">
                <a:solidFill>
                  <a:schemeClr val="accent6"/>
                </a:solidFill>
                <a:latin typeface="Times New Roman"/>
              </a:rPr>
              <a:t>Returns 0 or 1 depending on if the data point has more or less than the median number of </a:t>
            </a:r>
            <a:r>
              <a:rPr lang="en-US" sz="1800" err="1">
                <a:solidFill>
                  <a:schemeClr val="accent6"/>
                </a:solidFill>
                <a:latin typeface="Times New Roman"/>
              </a:rPr>
              <a:t>Extreme_Weather_Events</a:t>
            </a:r>
            <a:r>
              <a:rPr lang="en-US" sz="1800">
                <a:solidFill>
                  <a:schemeClr val="accent6"/>
                </a:solidFill>
                <a:latin typeface="Times New Roman"/>
              </a:rPr>
              <a:t>, to show which years/countries had more than normal extreme events. </a:t>
            </a:r>
          </a:p>
          <a:p>
            <a:pPr marL="285750" indent="-285750">
              <a:buChar char="•"/>
            </a:pPr>
            <a:endParaRPr lang="en-US" sz="1800">
              <a:solidFill>
                <a:schemeClr val="accent6"/>
              </a:solidFill>
              <a:latin typeface="Times New Roman"/>
            </a:endParaRPr>
          </a:p>
          <a:p>
            <a:pPr marL="285750" indent="-285750">
              <a:buChar char="•"/>
            </a:pPr>
            <a:r>
              <a:rPr lang="en-US" sz="1800" b="1">
                <a:solidFill>
                  <a:schemeClr val="accent6"/>
                </a:solidFill>
                <a:latin typeface="Times New Roman"/>
              </a:rPr>
              <a:t>Climate: </a:t>
            </a:r>
            <a:r>
              <a:rPr lang="en-US" sz="1800">
                <a:solidFill>
                  <a:schemeClr val="accent6"/>
                </a:solidFill>
                <a:latin typeface="Times New Roman"/>
              </a:rPr>
              <a:t>A categorical variable that is either "Warm", "Temperate", or "Cold" depending on the average temperature for the year &amp; country. </a:t>
            </a:r>
          </a:p>
          <a:p>
            <a:pPr marL="285750" indent="-285750">
              <a:buChar char="•"/>
            </a:pPr>
            <a:endParaRPr lang="en-US" sz="1800">
              <a:solidFill>
                <a:schemeClr val="accent6"/>
              </a:solidFill>
              <a:latin typeface="Times New Roman"/>
            </a:endParaRPr>
          </a:p>
          <a:p>
            <a:pPr marL="285750" indent="-285750">
              <a:buChar char="•"/>
            </a:pPr>
            <a:endParaRPr lang="en-US" sz="1800">
              <a:solidFill>
                <a:schemeClr val="accent6"/>
              </a:solidFill>
            </a:endParaRPr>
          </a:p>
        </p:txBody>
      </p:sp>
      <p:sp>
        <p:nvSpPr>
          <p:cNvPr id="4" name="Google Shape;1062;p32">
            <a:extLst>
              <a:ext uri="{FF2B5EF4-FFF2-40B4-BE49-F238E27FC236}">
                <a16:creationId xmlns:a16="http://schemas.microsoft.com/office/drawing/2014/main" id="{CB8AB01A-820E-7BAB-40B4-24131975AD7A}"/>
              </a:ext>
            </a:extLst>
          </p:cNvPr>
          <p:cNvSpPr txBox="1">
            <a:spLocks/>
          </p:cNvSpPr>
          <p:nvPr/>
        </p:nvSpPr>
        <p:spPr>
          <a:xfrm>
            <a:off x="4439358" y="4561774"/>
            <a:ext cx="4055400" cy="6435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9600"/>
              <a:buFont typeface="Zen Dots"/>
              <a:buNone/>
              <a:defRPr sz="4000" b="1" i="0" u="none" strike="noStrike" cap="none">
                <a:solidFill>
                  <a:schemeClr val="lt1"/>
                </a:solidFill>
                <a:latin typeface="Zen Dots"/>
                <a:ea typeface="Zen Dots"/>
                <a:cs typeface="Zen Dots"/>
                <a:sym typeface="Zen Dots"/>
              </a:defRPr>
            </a:lvl1pPr>
            <a:lvl2pPr marR="0" lvl="1"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2pPr>
            <a:lvl3pPr marR="0" lvl="2"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3pPr>
            <a:lvl4pPr marR="0" lvl="3"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4pPr>
            <a:lvl5pPr marR="0" lvl="4"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5pPr>
            <a:lvl6pPr marR="0" lvl="5"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6pPr>
            <a:lvl7pPr marR="0" lvl="6"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7pPr>
            <a:lvl8pPr marR="0" lvl="7"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8pPr>
            <a:lvl9pPr marR="0" lvl="8" algn="ctr" rtl="0">
              <a:lnSpc>
                <a:spcPct val="100000"/>
              </a:lnSpc>
              <a:spcBef>
                <a:spcPts val="0"/>
              </a:spcBef>
              <a:spcAft>
                <a:spcPts val="0"/>
              </a:spcAft>
              <a:buClr>
                <a:schemeClr val="dk1"/>
              </a:buClr>
              <a:buSzPts val="9600"/>
              <a:buFont typeface="Zen Dots"/>
              <a:buNone/>
              <a:defRPr sz="9600" b="1" i="0" u="none" strike="noStrike" cap="none">
                <a:solidFill>
                  <a:schemeClr val="dk1"/>
                </a:solidFill>
                <a:latin typeface="Zen Dots"/>
                <a:ea typeface="Zen Dots"/>
                <a:cs typeface="Zen Dots"/>
                <a:sym typeface="Zen Dots"/>
              </a:defRPr>
            </a:lvl9pPr>
          </a:lstStyle>
          <a:p>
            <a:r>
              <a:rPr lang="en-US" sz="2900">
                <a:solidFill>
                  <a:schemeClr val="tx1"/>
                </a:solidFill>
              </a:rPr>
              <a:t>Data Wrangling</a:t>
            </a:r>
            <a:endParaRPr lang="en-US"/>
          </a:p>
        </p:txBody>
      </p:sp>
      <p:sp>
        <p:nvSpPr>
          <p:cNvPr id="9" name="TextBox 8">
            <a:extLst>
              <a:ext uri="{FF2B5EF4-FFF2-40B4-BE49-F238E27FC236}">
                <a16:creationId xmlns:a16="http://schemas.microsoft.com/office/drawing/2014/main" id="{CD4CFD58-36C5-4E0A-0F6E-A10491BFFD12}"/>
              </a:ext>
            </a:extLst>
          </p:cNvPr>
          <p:cNvSpPr txBox="1"/>
          <p:nvPr/>
        </p:nvSpPr>
        <p:spPr>
          <a:xfrm>
            <a:off x="547813" y="1525011"/>
            <a:ext cx="8402564"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800">
                <a:solidFill>
                  <a:schemeClr val="accent6"/>
                </a:solidFill>
                <a:latin typeface="Times New Roman"/>
              </a:rPr>
              <a:t>Next, we added features for accessibility.</a:t>
            </a:r>
          </a:p>
        </p:txBody>
      </p:sp>
    </p:spTree>
    <p:extLst>
      <p:ext uri="{BB962C8B-B14F-4D97-AF65-F5344CB8AC3E}">
        <p14:creationId xmlns:p14="http://schemas.microsoft.com/office/powerpoint/2010/main" val="1772227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1669189-DBE0-5390-35D3-D3533362A5DB}"/>
              </a:ext>
            </a:extLst>
          </p:cNvPr>
          <p:cNvSpPr>
            <a:spLocks noGrp="1"/>
          </p:cNvSpPr>
          <p:nvPr>
            <p:ph type="title"/>
          </p:nvPr>
        </p:nvSpPr>
        <p:spPr>
          <a:xfrm>
            <a:off x="5418476" y="4500696"/>
            <a:ext cx="4055400" cy="643500"/>
          </a:xfrm>
        </p:spPr>
        <p:txBody>
          <a:bodyPr/>
          <a:lstStyle/>
          <a:p>
            <a:r>
              <a:rPr lang="en-US"/>
              <a:t>Visualization 1</a:t>
            </a:r>
          </a:p>
        </p:txBody>
      </p:sp>
      <p:sp>
        <p:nvSpPr>
          <p:cNvPr id="3" name="Title 2">
            <a:extLst>
              <a:ext uri="{FF2B5EF4-FFF2-40B4-BE49-F238E27FC236}">
                <a16:creationId xmlns:a16="http://schemas.microsoft.com/office/drawing/2014/main" id="{CB7C79FF-7AF0-8F78-3480-6591731C5D11}"/>
              </a:ext>
            </a:extLst>
          </p:cNvPr>
          <p:cNvSpPr>
            <a:spLocks noGrp="1"/>
          </p:cNvSpPr>
          <p:nvPr>
            <p:ph type="title" idx="2"/>
          </p:nvPr>
        </p:nvSpPr>
        <p:spPr/>
        <p:txBody>
          <a:bodyPr/>
          <a:lstStyle/>
          <a:p>
            <a:r>
              <a:rPr lang="en-US"/>
              <a:t>03</a:t>
            </a:r>
          </a:p>
        </p:txBody>
      </p:sp>
      <p:sp>
        <p:nvSpPr>
          <p:cNvPr id="5" name="TextBox 4">
            <a:extLst>
              <a:ext uri="{FF2B5EF4-FFF2-40B4-BE49-F238E27FC236}">
                <a16:creationId xmlns:a16="http://schemas.microsoft.com/office/drawing/2014/main" id="{926DC871-C634-5229-7A9D-74E3D79D4EB3}"/>
              </a:ext>
            </a:extLst>
          </p:cNvPr>
          <p:cNvSpPr txBox="1"/>
          <p:nvPr/>
        </p:nvSpPr>
        <p:spPr>
          <a:xfrm>
            <a:off x="1913138" y="134830"/>
            <a:ext cx="5317724" cy="307777"/>
          </a:xfrm>
          <a:prstGeom prst="rect">
            <a:avLst/>
          </a:prstGeom>
          <a:noFill/>
          <a:ln>
            <a:solidFill>
              <a:schemeClr val="tx1"/>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chemeClr val="bg1">
                    <a:lumMod val="20000"/>
                    <a:lumOff val="80000"/>
                  </a:schemeClr>
                </a:solidFill>
              </a:rPr>
              <a:t> </a:t>
            </a:r>
            <a:r>
              <a:rPr lang="en-US" i="1">
                <a:solidFill>
                  <a:schemeClr val="bg1">
                    <a:lumMod val="20000"/>
                    <a:lumOff val="80000"/>
                  </a:schemeClr>
                </a:solidFill>
              </a:rPr>
              <a:t>Average Temperature Trends by Country (2000–2024)</a:t>
            </a:r>
            <a:endParaRPr lang="en-US">
              <a:solidFill>
                <a:schemeClr val="bg1">
                  <a:lumMod val="20000"/>
                  <a:lumOff val="80000"/>
                </a:schemeClr>
              </a:solidFill>
            </a:endParaRPr>
          </a:p>
        </p:txBody>
      </p:sp>
      <p:pic>
        <p:nvPicPr>
          <p:cNvPr id="6" name="Picture 5" descr="A graph of different colored lines&#10;&#10;AI-generated content may be incorrect.">
            <a:extLst>
              <a:ext uri="{FF2B5EF4-FFF2-40B4-BE49-F238E27FC236}">
                <a16:creationId xmlns:a16="http://schemas.microsoft.com/office/drawing/2014/main" id="{D02F9BA5-89BD-45E5-EAF4-D940B3E371BF}"/>
              </a:ext>
            </a:extLst>
          </p:cNvPr>
          <p:cNvPicPr>
            <a:picLocks noChangeAspect="1"/>
          </p:cNvPicPr>
          <p:nvPr/>
        </p:nvPicPr>
        <p:blipFill>
          <a:blip r:embed="rId2"/>
          <a:stretch>
            <a:fillRect/>
          </a:stretch>
        </p:blipFill>
        <p:spPr>
          <a:xfrm>
            <a:off x="831850" y="571500"/>
            <a:ext cx="7632700" cy="3816350"/>
          </a:xfrm>
          <a:prstGeom prst="rect">
            <a:avLst/>
          </a:prstGeom>
        </p:spPr>
      </p:pic>
    </p:spTree>
    <p:extLst>
      <p:ext uri="{BB962C8B-B14F-4D97-AF65-F5344CB8AC3E}">
        <p14:creationId xmlns:p14="http://schemas.microsoft.com/office/powerpoint/2010/main" val="4672755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7D39A48-AB1A-B435-E839-AD72A77EE592}"/>
            </a:ext>
          </a:extLst>
        </p:cNvPr>
        <p:cNvGrpSpPr/>
        <p:nvPr/>
      </p:nvGrpSpPr>
      <p:grpSpPr>
        <a:xfrm>
          <a:off x="0" y="0"/>
          <a:ext cx="0" cy="0"/>
          <a:chOff x="0" y="0"/>
          <a:chExt cx="0" cy="0"/>
        </a:xfrm>
      </p:grpSpPr>
      <p:sp>
        <p:nvSpPr>
          <p:cNvPr id="4" name="TextBox 3">
            <a:extLst>
              <a:ext uri="{FF2B5EF4-FFF2-40B4-BE49-F238E27FC236}">
                <a16:creationId xmlns:a16="http://schemas.microsoft.com/office/drawing/2014/main" id="{DEA7B4A4-5809-4E29-1E3D-0FFFB908DC51}"/>
              </a:ext>
            </a:extLst>
          </p:cNvPr>
          <p:cNvSpPr txBox="1"/>
          <p:nvPr/>
        </p:nvSpPr>
        <p:spPr>
          <a:xfrm>
            <a:off x="5541455" y="3110267"/>
            <a:ext cx="3131720" cy="235449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indent="-285750">
              <a:buChar char="•"/>
            </a:pPr>
            <a:endParaRPr lang="en-US" b="1">
              <a:solidFill>
                <a:schemeClr val="bg1">
                  <a:lumMod val="20000"/>
                  <a:lumOff val="80000"/>
                </a:schemeClr>
              </a:solidFill>
              <a:latin typeface="Times New Roman"/>
            </a:endParaRPr>
          </a:p>
          <a:p>
            <a:pPr marL="285750" indent="-285750">
              <a:buChar char="•"/>
            </a:pPr>
            <a:endParaRPr lang="en-US" b="1">
              <a:solidFill>
                <a:schemeClr val="bg1">
                  <a:lumMod val="20000"/>
                  <a:lumOff val="80000"/>
                </a:schemeClr>
              </a:solidFill>
              <a:latin typeface="Times New Roman"/>
            </a:endParaRPr>
          </a:p>
          <a:p>
            <a:r>
              <a:rPr lang="en-US" b="1">
                <a:solidFill>
                  <a:schemeClr val="bg1">
                    <a:lumMod val="20000"/>
                    <a:lumOff val="80000"/>
                  </a:schemeClr>
                </a:solidFill>
                <a:latin typeface="Times New Roman"/>
              </a:rPr>
              <a:t>3. Raw Data Effects:</a:t>
            </a:r>
            <a:br>
              <a:rPr lang="en-US" b="1">
                <a:latin typeface="Times New Roman"/>
              </a:rPr>
            </a:br>
            <a:r>
              <a:rPr lang="en-US" b="1">
                <a:solidFill>
                  <a:schemeClr val="bg1">
                    <a:lumMod val="20000"/>
                    <a:lumOff val="80000"/>
                  </a:schemeClr>
                </a:solidFill>
                <a:latin typeface="Times New Roman"/>
              </a:rPr>
              <a:t>The data highlights short-term changes but can obscure long-term trends.</a:t>
            </a:r>
            <a:endParaRPr lang="en-US">
              <a:solidFill>
                <a:schemeClr val="bg1">
                  <a:lumMod val="20000"/>
                  <a:lumOff val="80000"/>
                </a:schemeClr>
              </a:solidFill>
            </a:endParaRPr>
          </a:p>
          <a:p>
            <a:endParaRPr lang="en-US">
              <a:solidFill>
                <a:schemeClr val="bg1">
                  <a:lumMod val="20000"/>
                  <a:lumOff val="80000"/>
                </a:schemeClr>
              </a:solidFill>
              <a:latin typeface="Times New Roman"/>
            </a:endParaRPr>
          </a:p>
          <a:p>
            <a:endParaRPr lang="en-US">
              <a:solidFill>
                <a:schemeClr val="bg1">
                  <a:lumMod val="20000"/>
                  <a:lumOff val="80000"/>
                </a:schemeClr>
              </a:solidFill>
              <a:latin typeface="Times New Roman"/>
              <a:cs typeface="Times New Roman"/>
            </a:endParaRPr>
          </a:p>
          <a:p>
            <a:pPr marL="285750" indent="-285750">
              <a:lnSpc>
                <a:spcPct val="150000"/>
              </a:lnSpc>
              <a:buChar char="•"/>
            </a:pPr>
            <a:endParaRPr lang="en-US">
              <a:solidFill>
                <a:schemeClr val="bg1">
                  <a:lumMod val="20000"/>
                  <a:lumOff val="80000"/>
                </a:schemeClr>
              </a:solidFill>
              <a:latin typeface="Times New Roman"/>
            </a:endParaRPr>
          </a:p>
          <a:p>
            <a:endParaRPr lang="en-US" i="1">
              <a:solidFill>
                <a:srgbClr val="F2F2F2"/>
              </a:solidFill>
            </a:endParaRPr>
          </a:p>
        </p:txBody>
      </p:sp>
      <p:pic>
        <p:nvPicPr>
          <p:cNvPr id="6" name="Picture 5" descr="A graph of different colored lines&#10;&#10;AI-generated content may be incorrect.">
            <a:extLst>
              <a:ext uri="{FF2B5EF4-FFF2-40B4-BE49-F238E27FC236}">
                <a16:creationId xmlns:a16="http://schemas.microsoft.com/office/drawing/2014/main" id="{5BCCC665-8682-DAFF-DD1A-6AE969D9587D}"/>
              </a:ext>
            </a:extLst>
          </p:cNvPr>
          <p:cNvPicPr>
            <a:picLocks noChangeAspect="1"/>
          </p:cNvPicPr>
          <p:nvPr/>
        </p:nvPicPr>
        <p:blipFill>
          <a:blip r:embed="rId2"/>
          <a:stretch>
            <a:fillRect/>
          </a:stretch>
        </p:blipFill>
        <p:spPr>
          <a:xfrm>
            <a:off x="901700" y="114300"/>
            <a:ext cx="6902450" cy="3429000"/>
          </a:xfrm>
          <a:prstGeom prst="rect">
            <a:avLst/>
          </a:prstGeom>
        </p:spPr>
      </p:pic>
      <p:sp>
        <p:nvSpPr>
          <p:cNvPr id="7" name="TextBox 6">
            <a:extLst>
              <a:ext uri="{FF2B5EF4-FFF2-40B4-BE49-F238E27FC236}">
                <a16:creationId xmlns:a16="http://schemas.microsoft.com/office/drawing/2014/main" id="{9D83A5FC-2BE7-1BE7-6F48-A2BBCA4698D4}"/>
              </a:ext>
            </a:extLst>
          </p:cNvPr>
          <p:cNvSpPr txBox="1"/>
          <p:nvPr/>
        </p:nvSpPr>
        <p:spPr>
          <a:xfrm>
            <a:off x="749300" y="3549650"/>
            <a:ext cx="46609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2F2F2"/>
                </a:solidFill>
                <a:latin typeface="Times New Roman"/>
              </a:rPr>
              <a:t>1. High Variability:</a:t>
            </a:r>
            <a:r>
              <a:rPr lang="en-US">
                <a:latin typeface="Times New Roman"/>
                <a:cs typeface="Times New Roman"/>
              </a:rPr>
              <a:t>​</a:t>
            </a:r>
            <a:br>
              <a:rPr lang="en-US">
                <a:latin typeface="Times New Roman"/>
                <a:cs typeface="Times New Roman"/>
              </a:rPr>
            </a:br>
            <a:r>
              <a:rPr lang="en-US" b="1">
                <a:solidFill>
                  <a:srgbClr val="F2F2F2"/>
                </a:solidFill>
                <a:latin typeface="Times New Roman"/>
              </a:rPr>
              <a:t>Pronounced year-to-year temperature changes , especially in the USA and India</a:t>
            </a:r>
            <a:endParaRPr lang="en-US"/>
          </a:p>
        </p:txBody>
      </p:sp>
      <p:sp>
        <p:nvSpPr>
          <p:cNvPr id="8" name="TextBox 7">
            <a:extLst>
              <a:ext uri="{FF2B5EF4-FFF2-40B4-BE49-F238E27FC236}">
                <a16:creationId xmlns:a16="http://schemas.microsoft.com/office/drawing/2014/main" id="{9124FD7E-5CA8-9E1D-3F2C-BDD93C612019}"/>
              </a:ext>
            </a:extLst>
          </p:cNvPr>
          <p:cNvSpPr txBox="1"/>
          <p:nvPr/>
        </p:nvSpPr>
        <p:spPr>
          <a:xfrm>
            <a:off x="749300" y="4286250"/>
            <a:ext cx="4902200" cy="738664"/>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b="1">
                <a:solidFill>
                  <a:srgbClr val="F2F2F2"/>
                </a:solidFill>
                <a:latin typeface="Times New Roman"/>
              </a:rPr>
              <a:t>2. China Appears More Stable:</a:t>
            </a:r>
            <a:r>
              <a:rPr lang="en-US">
                <a:latin typeface="Times New Roman"/>
                <a:cs typeface="Times New Roman"/>
              </a:rPr>
              <a:t>​</a:t>
            </a:r>
            <a:br>
              <a:rPr lang="en-US">
                <a:latin typeface="Times New Roman"/>
                <a:cs typeface="Times New Roman"/>
              </a:rPr>
            </a:br>
            <a:r>
              <a:rPr lang="en-US" b="1">
                <a:solidFill>
                  <a:srgbClr val="F2F2F2"/>
                </a:solidFill>
                <a:latin typeface="Times New Roman"/>
              </a:rPr>
              <a:t>China’s steadier trend may reflect consistent climate conditions or standardized data collection.</a:t>
            </a:r>
            <a:endParaRPr lang="en-US"/>
          </a:p>
        </p:txBody>
      </p:sp>
      <p:sp>
        <p:nvSpPr>
          <p:cNvPr id="9" name="TextBox 8">
            <a:extLst>
              <a:ext uri="{FF2B5EF4-FFF2-40B4-BE49-F238E27FC236}">
                <a16:creationId xmlns:a16="http://schemas.microsoft.com/office/drawing/2014/main" id="{FC56A033-BBBD-B7F3-01C0-3E10DF024913}"/>
              </a:ext>
            </a:extLst>
          </p:cNvPr>
          <p:cNvSpPr txBox="1"/>
          <p:nvPr/>
        </p:nvSpPr>
        <p:spPr>
          <a:xfrm rot="16200000">
            <a:off x="-624582" y="1043126"/>
            <a:ext cx="2743200" cy="307777"/>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l"/>
            <a:r>
              <a:rPr lang="en-US">
                <a:solidFill>
                  <a:schemeClr val="tx1"/>
                </a:solidFill>
                <a:latin typeface="Times New Roman"/>
              </a:rPr>
              <a:t>TAKEAWAYS</a:t>
            </a:r>
            <a:r>
              <a:rPr lang="en-US"/>
              <a:t>:</a:t>
            </a:r>
          </a:p>
        </p:txBody>
      </p:sp>
      <p:pic>
        <p:nvPicPr>
          <p:cNvPr id="10" name="Graphic 9" descr="Old Key outline">
            <a:extLst>
              <a:ext uri="{FF2B5EF4-FFF2-40B4-BE49-F238E27FC236}">
                <a16:creationId xmlns:a16="http://schemas.microsoft.com/office/drawing/2014/main" id="{1497E15B-A26D-BD14-4E1C-FCA04D5D52D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rot="15420000">
            <a:off x="585926" y="2508497"/>
            <a:ext cx="276318" cy="304061"/>
          </a:xfrm>
          <a:prstGeom prst="rect">
            <a:avLst/>
          </a:prstGeom>
        </p:spPr>
      </p:pic>
    </p:spTree>
    <p:extLst>
      <p:ext uri="{BB962C8B-B14F-4D97-AF65-F5344CB8AC3E}">
        <p14:creationId xmlns:p14="http://schemas.microsoft.com/office/powerpoint/2010/main" val="41138292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A2E93C8-93FE-543C-C764-5E02CD2E03AF}"/>
              </a:ext>
            </a:extLst>
          </p:cNvPr>
          <p:cNvSpPr>
            <a:spLocks noGrp="1"/>
          </p:cNvSpPr>
          <p:nvPr>
            <p:ph type="title"/>
          </p:nvPr>
        </p:nvSpPr>
        <p:spPr>
          <a:xfrm>
            <a:off x="4992570" y="4561774"/>
            <a:ext cx="4055400" cy="643500"/>
          </a:xfrm>
        </p:spPr>
        <p:txBody>
          <a:bodyPr/>
          <a:lstStyle/>
          <a:p>
            <a:r>
              <a:rPr lang="en-US"/>
              <a:t>Visualization 2</a:t>
            </a:r>
          </a:p>
        </p:txBody>
      </p:sp>
      <p:sp>
        <p:nvSpPr>
          <p:cNvPr id="4" name="TextBox 3">
            <a:extLst>
              <a:ext uri="{FF2B5EF4-FFF2-40B4-BE49-F238E27FC236}">
                <a16:creationId xmlns:a16="http://schemas.microsoft.com/office/drawing/2014/main" id="{CAE77372-1C93-E68B-0E69-E5F0AE2FFD67}"/>
              </a:ext>
            </a:extLst>
          </p:cNvPr>
          <p:cNvSpPr txBox="1"/>
          <p:nvPr/>
        </p:nvSpPr>
        <p:spPr>
          <a:xfrm>
            <a:off x="1700000" y="231899"/>
            <a:ext cx="5738326" cy="307777"/>
          </a:xfrm>
          <a:prstGeom prst="rect">
            <a:avLst/>
          </a:prstGeom>
          <a:noFill/>
          <a:ln>
            <a:solidFill>
              <a:srgbClr val="4472C4"/>
            </a:solid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algn="ctr"/>
            <a:r>
              <a:rPr lang="en-US">
                <a:solidFill>
                  <a:schemeClr val="accent5"/>
                </a:solidFill>
              </a:rPr>
              <a:t> </a:t>
            </a:r>
            <a:r>
              <a:rPr lang="en-US" i="1">
                <a:solidFill>
                  <a:schemeClr val="accent5"/>
                </a:solidFill>
              </a:rPr>
              <a:t> Number of Data Rows per Country in the Data Set </a:t>
            </a:r>
          </a:p>
        </p:txBody>
      </p:sp>
      <p:pic>
        <p:nvPicPr>
          <p:cNvPr id="5" name="Picture 4" descr="A graph of rows of data&#10;&#10;AI-generated content may be incorrect.">
            <a:extLst>
              <a:ext uri="{FF2B5EF4-FFF2-40B4-BE49-F238E27FC236}">
                <a16:creationId xmlns:a16="http://schemas.microsoft.com/office/drawing/2014/main" id="{6150DC03-FB00-420C-AA93-10993D2201A6}"/>
              </a:ext>
            </a:extLst>
          </p:cNvPr>
          <p:cNvPicPr>
            <a:picLocks noChangeAspect="1"/>
          </p:cNvPicPr>
          <p:nvPr/>
        </p:nvPicPr>
        <p:blipFill>
          <a:blip r:embed="rId2"/>
          <a:stretch>
            <a:fillRect/>
          </a:stretch>
        </p:blipFill>
        <p:spPr>
          <a:xfrm>
            <a:off x="1437154" y="800146"/>
            <a:ext cx="6269692" cy="3391931"/>
          </a:xfrm>
          <a:prstGeom prst="rect">
            <a:avLst/>
          </a:prstGeom>
        </p:spPr>
      </p:pic>
    </p:spTree>
    <p:extLst>
      <p:ext uri="{BB962C8B-B14F-4D97-AF65-F5344CB8AC3E}">
        <p14:creationId xmlns:p14="http://schemas.microsoft.com/office/powerpoint/2010/main" val="3589479176"/>
      </p:ext>
    </p:extLst>
  </p:cSld>
  <p:clrMapOvr>
    <a:masterClrMapping/>
  </p:clrMapOvr>
</p:sld>
</file>

<file path=ppt/theme/theme1.xml><?xml version="1.0" encoding="utf-8"?>
<a:theme xmlns:a="http://schemas.openxmlformats.org/drawingml/2006/main" name="Climatology Data Analysis Tool Pitch Deck by Slidesgo">
  <a:themeElements>
    <a:clrScheme name="Simple Light">
      <a:dk1>
        <a:srgbClr val="E9E9E9"/>
      </a:dk1>
      <a:lt1>
        <a:srgbClr val="BEBEBE"/>
      </a:lt1>
      <a:dk2>
        <a:srgbClr val="072037"/>
      </a:dk2>
      <a:lt2>
        <a:srgbClr val="11293E"/>
      </a:lt2>
      <a:accent1>
        <a:srgbClr val="3C78D8"/>
      </a:accent1>
      <a:accent2>
        <a:srgbClr val="83B1FA"/>
      </a:accent2>
      <a:accent3>
        <a:srgbClr val="93C47D"/>
      </a:accent3>
      <a:accent4>
        <a:srgbClr val="E4A610"/>
      </a:accent4>
      <a:accent5>
        <a:srgbClr val="FFFFFF"/>
      </a:accent5>
      <a:accent6>
        <a:srgbClr val="FFFFFF"/>
      </a:accent6>
      <a:hlink>
        <a:srgbClr val="E9E9E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Application>Microsoft Office PowerPoint</Application>
  <PresentationFormat>On-screen Show (16:9)</PresentationFormat>
  <Slides>16</Slides>
  <Notes>2</Notes>
  <HiddenSlides>0</HiddenSlides>
  <ScaleCrop>false</ScaleCrop>
  <HeadingPairs>
    <vt:vector size="4" baseType="variant">
      <vt:variant>
        <vt:lpstr>Theme</vt:lpstr>
      </vt:variant>
      <vt:variant>
        <vt:i4>1</vt:i4>
      </vt:variant>
      <vt:variant>
        <vt:lpstr>Slide Titles</vt:lpstr>
      </vt:variant>
      <vt:variant>
        <vt:i4>16</vt:i4>
      </vt:variant>
    </vt:vector>
  </HeadingPairs>
  <TitlesOfParts>
    <vt:vector size="17" baseType="lpstr">
      <vt:lpstr>Climatology Data Analysis Tool Pitch Deck by Slidesgo</vt:lpstr>
      <vt:lpstr>Exploring Global Climate Change</vt:lpstr>
      <vt:lpstr>TABLE OF CONTENTS</vt:lpstr>
      <vt:lpstr>PowerPoint Presentation</vt:lpstr>
      <vt:lpstr>Data Cleanup</vt:lpstr>
      <vt:lpstr>Data Cleanup</vt:lpstr>
      <vt:lpstr>Feature Engineering</vt:lpstr>
      <vt:lpstr>Visualization 1</vt:lpstr>
      <vt:lpstr>PowerPoint Presentation</vt:lpstr>
      <vt:lpstr>Visualization 2</vt:lpstr>
      <vt:lpstr>Number of Data Rows per Country in the Data Set </vt:lpstr>
      <vt:lpstr>Visualization 3</vt:lpstr>
      <vt:lpstr>Visualization 3</vt:lpstr>
      <vt:lpstr>Correlation Matrix</vt:lpstr>
      <vt:lpstr>Correlation Matrix</vt:lpstr>
      <vt:lpstr>Key Takeaways</vt:lpstr>
      <vt:lpstr>Thank You</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revision>2</cp:revision>
  <dcterms:modified xsi:type="dcterms:W3CDTF">2025-04-19T03:39:16Z</dcterms:modified>
</cp:coreProperties>
</file>

<file path=docProps/thumbnail.jpeg>
</file>